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34"/>
  </p:notesMasterIdLst>
  <p:sldIdLst>
    <p:sldId id="256" r:id="rId5"/>
    <p:sldId id="318" r:id="rId6"/>
    <p:sldId id="312" r:id="rId7"/>
    <p:sldId id="316" r:id="rId8"/>
    <p:sldId id="258" r:id="rId9"/>
    <p:sldId id="260" r:id="rId10"/>
    <p:sldId id="315" r:id="rId11"/>
    <p:sldId id="262" r:id="rId12"/>
    <p:sldId id="264" r:id="rId13"/>
    <p:sldId id="337" r:id="rId14"/>
    <p:sldId id="341" r:id="rId15"/>
    <p:sldId id="338" r:id="rId16"/>
    <p:sldId id="340" r:id="rId17"/>
    <p:sldId id="277" r:id="rId18"/>
    <p:sldId id="281" r:id="rId19"/>
    <p:sldId id="319" r:id="rId20"/>
    <p:sldId id="320" r:id="rId21"/>
    <p:sldId id="321" r:id="rId22"/>
    <p:sldId id="322" r:id="rId23"/>
    <p:sldId id="270" r:id="rId24"/>
    <p:sldId id="331" r:id="rId25"/>
    <p:sldId id="332" r:id="rId26"/>
    <p:sldId id="333" r:id="rId27"/>
    <p:sldId id="334" r:id="rId28"/>
    <p:sldId id="335" r:id="rId29"/>
    <p:sldId id="339" r:id="rId30"/>
    <p:sldId id="323" r:id="rId31"/>
    <p:sldId id="283" r:id="rId32"/>
    <p:sldId id="326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Cairo" panose="020B0604020202020204" charset="-78"/>
      <p:regular r:id="rId36"/>
      <p:bold r:id="rId37"/>
    </p:embeddedFont>
    <p:embeddedFont>
      <p:font typeface="Delius Swash Caps" panose="020B0604020202020204" charset="0"/>
      <p:regular r:id="rId38"/>
    </p:embeddedFont>
    <p:embeddedFont>
      <p:font typeface="Electrolize" panose="020B0604020202020204" charset="0"/>
      <p:regular r:id="rId39"/>
    </p:embeddedFont>
    <p:embeddedFont>
      <p:font typeface="Goudy Old Style" panose="02020502050305020303" pitchFamily="18" charset="0"/>
      <p:regular r:id="rId40"/>
      <p:bold r:id="rId41"/>
      <p: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98863-CD32-4C7B-A49D-77A60F8093A3}" v="252" vWet="256" dt="2023-04-13T21:19:33.810"/>
    <p1510:client id="{21A7D1F0-94CA-4E3D-834D-687DB97B82A4}" v="618" dt="2023-04-13T21:48:39.932"/>
    <p1510:client id="{2B5343B3-D4B9-41A9-8711-4FDE8868ECAE}" v="415" dt="2023-04-14T12:51:22.796"/>
  </p1510:revLst>
</p1510:revInfo>
</file>

<file path=ppt/tableStyles.xml><?xml version="1.0" encoding="utf-8"?>
<a:tblStyleLst xmlns:a="http://schemas.openxmlformats.org/drawingml/2006/main" def="{37DBA961-23CA-4F06-987C-DD4FB0975C8B}">
  <a:tblStyle styleId="{37DBA961-23CA-4F06-987C-DD4FB0975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rdo Torres" userId="a0d60ab4-cfde-4feb-8675-ea158aaa060f" providerId="ADAL" clId="{1E498863-CD32-4C7B-A49D-77A60F8093A3}"/>
    <pc:docChg chg="custSel addSld delSld modSld sldOrd">
      <pc:chgData name="Gerardo Torres" userId="a0d60ab4-cfde-4feb-8675-ea158aaa060f" providerId="ADAL" clId="{1E498863-CD32-4C7B-A49D-77A60F8093A3}" dt="2023-04-13T21:10:00.879" v="900" actId="20577"/>
      <pc:docMkLst>
        <pc:docMk/>
      </pc:docMkLst>
      <pc:sldChg chg="modSp mod">
        <pc:chgData name="Gerardo Torres" userId="a0d60ab4-cfde-4feb-8675-ea158aaa060f" providerId="ADAL" clId="{1E498863-CD32-4C7B-A49D-77A60F8093A3}" dt="2023-04-13T20:36:26.283" v="738" actId="14100"/>
        <pc:sldMkLst>
          <pc:docMk/>
          <pc:sldMk cId="0" sldId="262"/>
        </pc:sldMkLst>
        <pc:spChg chg="mod">
          <ac:chgData name="Gerardo Torres" userId="a0d60ab4-cfde-4feb-8675-ea158aaa060f" providerId="ADAL" clId="{1E498863-CD32-4C7B-A49D-77A60F8093A3}" dt="2023-04-12T20:10:24.329" v="339" actId="1076"/>
          <ac:spMkLst>
            <pc:docMk/>
            <pc:sldMk cId="0" sldId="262"/>
            <ac:spMk id="9" creationId="{66D3C07D-4E41-DC2A-626C-0CC9BB521F7F}"/>
          </ac:spMkLst>
        </pc:spChg>
        <pc:spChg chg="mod">
          <ac:chgData name="Gerardo Torres" userId="a0d60ab4-cfde-4feb-8675-ea158aaa060f" providerId="ADAL" clId="{1E498863-CD32-4C7B-A49D-77A60F8093A3}" dt="2023-04-12T20:10:40.754" v="343" actId="1076"/>
          <ac:spMkLst>
            <pc:docMk/>
            <pc:sldMk cId="0" sldId="262"/>
            <ac:spMk id="10" creationId="{D2F04FDE-07B9-7C26-9918-B4EBB89693E0}"/>
          </ac:spMkLst>
        </pc:spChg>
        <pc:spChg chg="mod">
          <ac:chgData name="Gerardo Torres" userId="a0d60ab4-cfde-4feb-8675-ea158aaa060f" providerId="ADAL" clId="{1E498863-CD32-4C7B-A49D-77A60F8093A3}" dt="2023-04-12T20:10:53.075" v="347" actId="1076"/>
          <ac:spMkLst>
            <pc:docMk/>
            <pc:sldMk cId="0" sldId="262"/>
            <ac:spMk id="11" creationId="{89093072-8ED0-7522-7776-3AF06F5E7A6B}"/>
          </ac:spMkLst>
        </pc:spChg>
        <pc:spChg chg="mod">
          <ac:chgData name="Gerardo Torres" userId="a0d60ab4-cfde-4feb-8675-ea158aaa060f" providerId="ADAL" clId="{1E498863-CD32-4C7B-A49D-77A60F8093A3}" dt="2023-04-12T20:11:15.994" v="352" actId="1076"/>
          <ac:spMkLst>
            <pc:docMk/>
            <pc:sldMk cId="0" sldId="262"/>
            <ac:spMk id="13" creationId="{759A625B-D34A-DAB8-884E-9133E9FE470E}"/>
          </ac:spMkLst>
        </pc:spChg>
        <pc:picChg chg="mod">
          <ac:chgData name="Gerardo Torres" userId="a0d60ab4-cfde-4feb-8675-ea158aaa060f" providerId="ADAL" clId="{1E498863-CD32-4C7B-A49D-77A60F8093A3}" dt="2023-04-13T20:36:26.283" v="738" actId="14100"/>
          <ac:picMkLst>
            <pc:docMk/>
            <pc:sldMk cId="0" sldId="262"/>
            <ac:picMk id="6" creationId="{AA61FD73-561A-B627-B0F5-35C51DC3F19C}"/>
          </ac:picMkLst>
        </pc:picChg>
      </pc:sldChg>
      <pc:sldChg chg="addSp delSp modSp mod">
        <pc:chgData name="Gerardo Torres" userId="a0d60ab4-cfde-4feb-8675-ea158aaa060f" providerId="ADAL" clId="{1E498863-CD32-4C7B-A49D-77A60F8093A3}" dt="2023-04-12T20:11:48.631" v="354" actId="14100"/>
        <pc:sldMkLst>
          <pc:docMk/>
          <pc:sldMk cId="0" sldId="264"/>
        </pc:sldMkLst>
        <pc:spChg chg="del">
          <ac:chgData name="Gerardo Torres" userId="a0d60ab4-cfde-4feb-8675-ea158aaa060f" providerId="ADAL" clId="{1E498863-CD32-4C7B-A49D-77A60F8093A3}" dt="2023-04-12T19:53:17.612" v="18" actId="478"/>
          <ac:spMkLst>
            <pc:docMk/>
            <pc:sldMk cId="0" sldId="264"/>
            <ac:spMk id="11" creationId="{4DAB0280-0A18-254B-24FA-28D6032C5307}"/>
          </ac:spMkLst>
        </pc:spChg>
        <pc:spChg chg="del">
          <ac:chgData name="Gerardo Torres" userId="a0d60ab4-cfde-4feb-8675-ea158aaa060f" providerId="ADAL" clId="{1E498863-CD32-4C7B-A49D-77A60F8093A3}" dt="2023-04-12T19:53:19.058" v="19" actId="478"/>
          <ac:spMkLst>
            <pc:docMk/>
            <pc:sldMk cId="0" sldId="264"/>
            <ac:spMk id="12" creationId="{A09DAC67-F628-8352-CC65-01142610D0C6}"/>
          </ac:spMkLst>
        </pc:spChg>
        <pc:spChg chg="mod">
          <ac:chgData name="Gerardo Torres" userId="a0d60ab4-cfde-4feb-8675-ea158aaa060f" providerId="ADAL" clId="{1E498863-CD32-4C7B-A49D-77A60F8093A3}" dt="2023-04-12T20:07:41.082" v="308" actId="14100"/>
          <ac:spMkLst>
            <pc:docMk/>
            <pc:sldMk cId="0" sldId="264"/>
            <ac:spMk id="296" creationId="{00000000-0000-0000-0000-000000000000}"/>
          </ac:spMkLst>
        </pc:spChg>
        <pc:spChg chg="del">
          <ac:chgData name="Gerardo Torres" userId="a0d60ab4-cfde-4feb-8675-ea158aaa060f" providerId="ADAL" clId="{1E498863-CD32-4C7B-A49D-77A60F8093A3}" dt="2023-04-12T19:53:12.797" v="16" actId="478"/>
          <ac:spMkLst>
            <pc:docMk/>
            <pc:sldMk cId="0" sldId="264"/>
            <ac:spMk id="299" creationId="{00000000-0000-0000-0000-000000000000}"/>
          </ac:spMkLst>
        </pc:spChg>
        <pc:picChg chg="del">
          <ac:chgData name="Gerardo Torres" userId="a0d60ab4-cfde-4feb-8675-ea158aaa060f" providerId="ADAL" clId="{1E498863-CD32-4C7B-A49D-77A60F8093A3}" dt="2023-04-12T19:52:18.480" v="9" actId="478"/>
          <ac:picMkLst>
            <pc:docMk/>
            <pc:sldMk cId="0" sldId="264"/>
            <ac:picMk id="2" creationId="{F524BDBC-65A9-A4D3-7A92-6D781B8C5770}"/>
          </ac:picMkLst>
        </pc:picChg>
        <pc:picChg chg="del">
          <ac:chgData name="Gerardo Torres" userId="a0d60ab4-cfde-4feb-8675-ea158aaa060f" providerId="ADAL" clId="{1E498863-CD32-4C7B-A49D-77A60F8093A3}" dt="2023-04-12T19:52:19.465" v="10" actId="478"/>
          <ac:picMkLst>
            <pc:docMk/>
            <pc:sldMk cId="0" sldId="264"/>
            <ac:picMk id="3" creationId="{AA97B076-7D7E-4064-4396-5821707E412B}"/>
          </ac:picMkLst>
        </pc:picChg>
        <pc:picChg chg="del">
          <ac:chgData name="Gerardo Torres" userId="a0d60ab4-cfde-4feb-8675-ea158aaa060f" providerId="ADAL" clId="{1E498863-CD32-4C7B-A49D-77A60F8093A3}" dt="2023-04-12T19:53:19.720" v="20" actId="478"/>
          <ac:picMkLst>
            <pc:docMk/>
            <pc:sldMk cId="0" sldId="264"/>
            <ac:picMk id="4" creationId="{F4F9EBEC-C884-A5ED-4507-82801031B833}"/>
          </ac:picMkLst>
        </pc:picChg>
        <pc:picChg chg="add mod">
          <ac:chgData name="Gerardo Torres" userId="a0d60ab4-cfde-4feb-8675-ea158aaa060f" providerId="ADAL" clId="{1E498863-CD32-4C7B-A49D-77A60F8093A3}" dt="2023-04-12T20:11:48.631" v="354" actId="14100"/>
          <ac:picMkLst>
            <pc:docMk/>
            <pc:sldMk cId="0" sldId="264"/>
            <ac:picMk id="6" creationId="{CE2FA299-E056-F1D7-C2B2-7B2D79900372}"/>
          </ac:picMkLst>
        </pc:picChg>
        <pc:picChg chg="add mod">
          <ac:chgData name="Gerardo Torres" userId="a0d60ab4-cfde-4feb-8675-ea158aaa060f" providerId="ADAL" clId="{1E498863-CD32-4C7B-A49D-77A60F8093A3}" dt="2023-04-12T20:07:26.115" v="301" actId="1076"/>
          <ac:picMkLst>
            <pc:docMk/>
            <pc:sldMk cId="0" sldId="264"/>
            <ac:picMk id="8" creationId="{DFD38D67-A16A-A0C1-BAA3-E00E5F8500CC}"/>
          </ac:picMkLst>
        </pc:picChg>
      </pc:sldChg>
      <pc:sldChg chg="modSp mod">
        <pc:chgData name="Gerardo Torres" userId="a0d60ab4-cfde-4feb-8675-ea158aaa060f" providerId="ADAL" clId="{1E498863-CD32-4C7B-A49D-77A60F8093A3}" dt="2023-04-13T20:54:12.647" v="827" actId="14100"/>
        <pc:sldMkLst>
          <pc:docMk/>
          <pc:sldMk cId="0" sldId="283"/>
        </pc:sldMkLst>
        <pc:spChg chg="mod">
          <ac:chgData name="Gerardo Torres" userId="a0d60ab4-cfde-4feb-8675-ea158aaa060f" providerId="ADAL" clId="{1E498863-CD32-4C7B-A49D-77A60F8093A3}" dt="2023-04-13T20:54:12.647" v="827" actId="14100"/>
          <ac:spMkLst>
            <pc:docMk/>
            <pc:sldMk cId="0" sldId="283"/>
            <ac:spMk id="637" creationId="{00000000-0000-0000-0000-000000000000}"/>
          </ac:spMkLst>
        </pc:spChg>
      </pc:sldChg>
      <pc:sldChg chg="addSp modSp mod">
        <pc:chgData name="Gerardo Torres" userId="a0d60ab4-cfde-4feb-8675-ea158aaa060f" providerId="ADAL" clId="{1E498863-CD32-4C7B-A49D-77A60F8093A3}" dt="2023-04-12T20:28:30.103" v="576" actId="14100"/>
        <pc:sldMkLst>
          <pc:docMk/>
          <pc:sldMk cId="3413330062" sldId="313"/>
        </pc:sldMkLst>
        <pc:spChg chg="mod">
          <ac:chgData name="Gerardo Torres" userId="a0d60ab4-cfde-4feb-8675-ea158aaa060f" providerId="ADAL" clId="{1E498863-CD32-4C7B-A49D-77A60F8093A3}" dt="2023-04-12T20:23:57.190" v="541" actId="1076"/>
          <ac:spMkLst>
            <pc:docMk/>
            <pc:sldMk cId="3413330062" sldId="313"/>
            <ac:spMk id="30" creationId="{268D8C87-AFDA-4503-2250-E270E5AA6C23}"/>
          </ac:spMkLst>
        </pc:spChg>
        <pc:spChg chg="mod">
          <ac:chgData name="Gerardo Torres" userId="a0d60ab4-cfde-4feb-8675-ea158aaa060f" providerId="ADAL" clId="{1E498863-CD32-4C7B-A49D-77A60F8093A3}" dt="2023-04-12T20:23:54.219" v="540" actId="1076"/>
          <ac:spMkLst>
            <pc:docMk/>
            <pc:sldMk cId="3413330062" sldId="313"/>
            <ac:spMk id="31" creationId="{DD99EF4E-C976-F850-0CA5-E1C40866FC2A}"/>
          </ac:spMkLst>
        </pc:spChg>
        <pc:spChg chg="mod">
          <ac:chgData name="Gerardo Torres" userId="a0d60ab4-cfde-4feb-8675-ea158aaa060f" providerId="ADAL" clId="{1E498863-CD32-4C7B-A49D-77A60F8093A3}" dt="2023-04-12T20:19:35.523" v="503" actId="1076"/>
          <ac:spMkLst>
            <pc:docMk/>
            <pc:sldMk cId="3413330062" sldId="313"/>
            <ac:spMk id="33" creationId="{B022A97E-ED31-9F78-C862-75F4888C65D5}"/>
          </ac:spMkLst>
        </pc:spChg>
        <pc:spChg chg="mod">
          <ac:chgData name="Gerardo Torres" userId="a0d60ab4-cfde-4feb-8675-ea158aaa060f" providerId="ADAL" clId="{1E498863-CD32-4C7B-A49D-77A60F8093A3}" dt="2023-04-12T20:19:45.138" v="507" actId="1076"/>
          <ac:spMkLst>
            <pc:docMk/>
            <pc:sldMk cId="3413330062" sldId="313"/>
            <ac:spMk id="34" creationId="{2AD37118-58B8-2AA5-9C8F-B446C27F318B}"/>
          </ac:spMkLst>
        </pc:spChg>
        <pc:spChg chg="mod">
          <ac:chgData name="Gerardo Torres" userId="a0d60ab4-cfde-4feb-8675-ea158aaa060f" providerId="ADAL" clId="{1E498863-CD32-4C7B-A49D-77A60F8093A3}" dt="2023-04-12T20:24:04.170" v="543" actId="1076"/>
          <ac:spMkLst>
            <pc:docMk/>
            <pc:sldMk cId="3413330062" sldId="313"/>
            <ac:spMk id="35" creationId="{D042A3F5-DAE8-51E9-1E79-5152BFACE9C3}"/>
          </ac:spMkLst>
        </pc:spChg>
        <pc:spChg chg="mod">
          <ac:chgData name="Gerardo Torres" userId="a0d60ab4-cfde-4feb-8675-ea158aaa060f" providerId="ADAL" clId="{1E498863-CD32-4C7B-A49D-77A60F8093A3}" dt="2023-04-12T20:24:00.815" v="542" actId="1076"/>
          <ac:spMkLst>
            <pc:docMk/>
            <pc:sldMk cId="3413330062" sldId="313"/>
            <ac:spMk id="36" creationId="{D0439794-45BD-F5C7-678F-A95C6810C886}"/>
          </ac:spMkLst>
        </pc:spChg>
        <pc:spChg chg="mod">
          <ac:chgData name="Gerardo Torres" userId="a0d60ab4-cfde-4feb-8675-ea158aaa060f" providerId="ADAL" clId="{1E498863-CD32-4C7B-A49D-77A60F8093A3}" dt="2023-04-12T20:24:14.171" v="544" actId="1076"/>
          <ac:spMkLst>
            <pc:docMk/>
            <pc:sldMk cId="3413330062" sldId="313"/>
            <ac:spMk id="41" creationId="{F5F920D9-7923-12EE-38BD-219C3C648B39}"/>
          </ac:spMkLst>
        </pc:spChg>
        <pc:cxnChg chg="add mod">
          <ac:chgData name="Gerardo Torres" userId="a0d60ab4-cfde-4feb-8675-ea158aaa060f" providerId="ADAL" clId="{1E498863-CD32-4C7B-A49D-77A60F8093A3}" dt="2023-04-12T20:24:50.311" v="552" actId="1076"/>
          <ac:cxnSpMkLst>
            <pc:docMk/>
            <pc:sldMk cId="3413330062" sldId="313"/>
            <ac:cxnSpMk id="5" creationId="{1C7DEFA3-4DB3-E110-13E1-7050738C1031}"/>
          </ac:cxnSpMkLst>
        </pc:cxnChg>
        <pc:cxnChg chg="add mod">
          <ac:chgData name="Gerardo Torres" userId="a0d60ab4-cfde-4feb-8675-ea158aaa060f" providerId="ADAL" clId="{1E498863-CD32-4C7B-A49D-77A60F8093A3}" dt="2023-04-12T20:24:59.091" v="555" actId="14100"/>
          <ac:cxnSpMkLst>
            <pc:docMk/>
            <pc:sldMk cId="3413330062" sldId="313"/>
            <ac:cxnSpMk id="12" creationId="{27EB738E-235D-AC0B-1AE9-916EB360F5E1}"/>
          </ac:cxnSpMkLst>
        </pc:cxnChg>
        <pc:cxnChg chg="add mod">
          <ac:chgData name="Gerardo Torres" userId="a0d60ab4-cfde-4feb-8675-ea158aaa060f" providerId="ADAL" clId="{1E498863-CD32-4C7B-A49D-77A60F8093A3}" dt="2023-04-12T20:22:54.451" v="529" actId="1076"/>
          <ac:cxnSpMkLst>
            <pc:docMk/>
            <pc:sldMk cId="3413330062" sldId="313"/>
            <ac:cxnSpMk id="24" creationId="{DE1A27BB-81F8-2DBD-8F10-BB144A2C2C99}"/>
          </ac:cxnSpMkLst>
        </pc:cxnChg>
        <pc:cxnChg chg="add mod">
          <ac:chgData name="Gerardo Torres" userId="a0d60ab4-cfde-4feb-8675-ea158aaa060f" providerId="ADAL" clId="{1E498863-CD32-4C7B-A49D-77A60F8093A3}" dt="2023-04-12T20:28:30.103" v="576" actId="14100"/>
          <ac:cxnSpMkLst>
            <pc:docMk/>
            <pc:sldMk cId="3413330062" sldId="313"/>
            <ac:cxnSpMk id="25" creationId="{14004951-E32A-90AD-ED97-E8DA4AFFE93A}"/>
          </ac:cxnSpMkLst>
        </pc:cxnChg>
        <pc:cxnChg chg="mod">
          <ac:chgData name="Gerardo Torres" userId="a0d60ab4-cfde-4feb-8675-ea158aaa060f" providerId="ADAL" clId="{1E498863-CD32-4C7B-A49D-77A60F8093A3}" dt="2023-04-12T20:24:42.907" v="550" actId="14100"/>
          <ac:cxnSpMkLst>
            <pc:docMk/>
            <pc:sldMk cId="3413330062" sldId="313"/>
            <ac:cxnSpMk id="37" creationId="{3197BCF9-ABD1-4915-D1E8-17A8BA428829}"/>
          </ac:cxnSpMkLst>
        </pc:cxnChg>
        <pc:cxnChg chg="mod">
          <ac:chgData name="Gerardo Torres" userId="a0d60ab4-cfde-4feb-8675-ea158aaa060f" providerId="ADAL" clId="{1E498863-CD32-4C7B-A49D-77A60F8093A3}" dt="2023-04-12T20:26:42.310" v="573" actId="14100"/>
          <ac:cxnSpMkLst>
            <pc:docMk/>
            <pc:sldMk cId="3413330062" sldId="313"/>
            <ac:cxnSpMk id="38" creationId="{169B5DE7-9B70-E5C8-E402-DA3AC4EAF37F}"/>
          </ac:cxnSpMkLst>
        </pc:cxnChg>
        <pc:cxnChg chg="mod">
          <ac:chgData name="Gerardo Torres" userId="a0d60ab4-cfde-4feb-8675-ea158aaa060f" providerId="ADAL" clId="{1E498863-CD32-4C7B-A49D-77A60F8093A3}" dt="2023-04-12T20:24:24.979" v="548" actId="14100"/>
          <ac:cxnSpMkLst>
            <pc:docMk/>
            <pc:sldMk cId="3413330062" sldId="313"/>
            <ac:cxnSpMk id="39" creationId="{EA76EDDE-4636-B960-CB6B-78D0690CD5A8}"/>
          </ac:cxnSpMkLst>
        </pc:cxnChg>
        <pc:cxnChg chg="mod">
          <ac:chgData name="Gerardo Torres" userId="a0d60ab4-cfde-4feb-8675-ea158aaa060f" providerId="ADAL" clId="{1E498863-CD32-4C7B-A49D-77A60F8093A3}" dt="2023-04-12T20:24:14.171" v="544" actId="1076"/>
          <ac:cxnSpMkLst>
            <pc:docMk/>
            <pc:sldMk cId="3413330062" sldId="313"/>
            <ac:cxnSpMk id="42" creationId="{C6146CA6-24EA-AEF7-1906-5CEE4A10C2AF}"/>
          </ac:cxnSpMkLst>
        </pc:cxnChg>
        <pc:cxnChg chg="mod">
          <ac:chgData name="Gerardo Torres" userId="a0d60ab4-cfde-4feb-8675-ea158aaa060f" providerId="ADAL" clId="{1E498863-CD32-4C7B-A49D-77A60F8093A3}" dt="2023-04-12T20:25:53.863" v="566" actId="14100"/>
          <ac:cxnSpMkLst>
            <pc:docMk/>
            <pc:sldMk cId="3413330062" sldId="313"/>
            <ac:cxnSpMk id="45" creationId="{CF239A71-2EAD-39A6-AD2B-2D10BEC5C9B2}"/>
          </ac:cxnSpMkLst>
        </pc:cxnChg>
        <pc:cxnChg chg="mod">
          <ac:chgData name="Gerardo Torres" userId="a0d60ab4-cfde-4feb-8675-ea158aaa060f" providerId="ADAL" clId="{1E498863-CD32-4C7B-A49D-77A60F8093A3}" dt="2023-04-12T20:25:32.674" v="561" actId="1076"/>
          <ac:cxnSpMkLst>
            <pc:docMk/>
            <pc:sldMk cId="3413330062" sldId="313"/>
            <ac:cxnSpMk id="47" creationId="{154F7691-6AF1-F47F-AE87-08CD21F979E2}"/>
          </ac:cxnSpMkLst>
        </pc:cxnChg>
        <pc:cxnChg chg="mod">
          <ac:chgData name="Gerardo Torres" userId="a0d60ab4-cfde-4feb-8675-ea158aaa060f" providerId="ADAL" clId="{1E498863-CD32-4C7B-A49D-77A60F8093A3}" dt="2023-04-12T20:27:07.511" v="575" actId="14100"/>
          <ac:cxnSpMkLst>
            <pc:docMk/>
            <pc:sldMk cId="3413330062" sldId="313"/>
            <ac:cxnSpMk id="50" creationId="{4C258326-F9B9-253E-01D5-C4528396CA9C}"/>
          </ac:cxnSpMkLst>
        </pc:cxnChg>
        <pc:cxnChg chg="add mod">
          <ac:chgData name="Gerardo Torres" userId="a0d60ab4-cfde-4feb-8675-ea158aaa060f" providerId="ADAL" clId="{1E498863-CD32-4C7B-A49D-77A60F8093A3}" dt="2023-04-12T20:25:50.379" v="565" actId="14100"/>
          <ac:cxnSpMkLst>
            <pc:docMk/>
            <pc:sldMk cId="3413330062" sldId="313"/>
            <ac:cxnSpMk id="64" creationId="{A84B7595-4507-A2FB-4191-44508534BD91}"/>
          </ac:cxnSpMkLst>
        </pc:cxnChg>
        <pc:cxnChg chg="add mod">
          <ac:chgData name="Gerardo Torres" userId="a0d60ab4-cfde-4feb-8675-ea158aaa060f" providerId="ADAL" clId="{1E498863-CD32-4C7B-A49D-77A60F8093A3}" dt="2023-04-12T20:26:19.150" v="570" actId="14100"/>
          <ac:cxnSpMkLst>
            <pc:docMk/>
            <pc:sldMk cId="3413330062" sldId="313"/>
            <ac:cxnSpMk id="67" creationId="{3E9B3651-3C4E-7FA0-ED8D-F2A824FC554B}"/>
          </ac:cxnSpMkLst>
        </pc:cxnChg>
      </pc:sldChg>
      <pc:sldChg chg="addSp delSp modSp mod">
        <pc:chgData name="Gerardo Torres" userId="a0d60ab4-cfde-4feb-8675-ea158aaa060f" providerId="ADAL" clId="{1E498863-CD32-4C7B-A49D-77A60F8093A3}" dt="2023-04-13T21:05:35.832" v="844" actId="14100"/>
        <pc:sldMkLst>
          <pc:docMk/>
          <pc:sldMk cId="4233623321" sldId="315"/>
        </pc:sldMkLst>
        <pc:spChg chg="add del mod">
          <ac:chgData name="Gerardo Torres" userId="a0d60ab4-cfde-4feb-8675-ea158aaa060f" providerId="ADAL" clId="{1E498863-CD32-4C7B-A49D-77A60F8093A3}" dt="2023-04-13T20:44:10.617" v="757" actId="478"/>
          <ac:spMkLst>
            <pc:docMk/>
            <pc:sldMk cId="4233623321" sldId="315"/>
            <ac:spMk id="2" creationId="{16E34DC7-BE6D-CE5C-E629-0E303233BBC1}"/>
          </ac:spMkLst>
        </pc:spChg>
        <pc:graphicFrameChg chg="mod modGraphic">
          <ac:chgData name="Gerardo Torres" userId="a0d60ab4-cfde-4feb-8675-ea158aaa060f" providerId="ADAL" clId="{1E498863-CD32-4C7B-A49D-77A60F8093A3}" dt="2023-04-13T21:04:26.109" v="833" actId="1076"/>
          <ac:graphicFrameMkLst>
            <pc:docMk/>
            <pc:sldMk cId="4233623321" sldId="315"/>
            <ac:graphicFrameMk id="68" creationId="{B420996C-32FB-9E0B-AD13-4E6929E97D9F}"/>
          </ac:graphicFrameMkLst>
        </pc:graphicFrameChg>
        <pc:picChg chg="mod">
          <ac:chgData name="Gerardo Torres" userId="a0d60ab4-cfde-4feb-8675-ea158aaa060f" providerId="ADAL" clId="{1E498863-CD32-4C7B-A49D-77A60F8093A3}" dt="2023-04-13T21:04:29.122" v="834" actId="1076"/>
          <ac:picMkLst>
            <pc:docMk/>
            <pc:sldMk cId="4233623321" sldId="315"/>
            <ac:picMk id="19" creationId="{057F2C0F-5BE4-60F2-2D52-30C5AB0AC911}"/>
          </ac:picMkLst>
        </pc:picChg>
        <pc:cxnChg chg="mod">
          <ac:chgData name="Gerardo Torres" userId="a0d60ab4-cfde-4feb-8675-ea158aaa060f" providerId="ADAL" clId="{1E498863-CD32-4C7B-A49D-77A60F8093A3}" dt="2023-04-13T21:05:31.072" v="843" actId="14100"/>
          <ac:cxnSpMkLst>
            <pc:docMk/>
            <pc:sldMk cId="4233623321" sldId="315"/>
            <ac:cxnSpMk id="11" creationId="{420FFAEF-BE8A-1209-F99B-57B2026053A7}"/>
          </ac:cxnSpMkLst>
        </pc:cxnChg>
        <pc:cxnChg chg="mod">
          <ac:chgData name="Gerardo Torres" userId="a0d60ab4-cfde-4feb-8675-ea158aaa060f" providerId="ADAL" clId="{1E498863-CD32-4C7B-A49D-77A60F8093A3}" dt="2023-04-13T21:04:26.109" v="833" actId="1076"/>
          <ac:cxnSpMkLst>
            <pc:docMk/>
            <pc:sldMk cId="4233623321" sldId="315"/>
            <ac:cxnSpMk id="12" creationId="{33A952CC-D590-C8A8-46EC-AD2D53BC317A}"/>
          </ac:cxnSpMkLst>
        </pc:cxnChg>
        <pc:cxnChg chg="mod">
          <ac:chgData name="Gerardo Torres" userId="a0d60ab4-cfde-4feb-8675-ea158aaa060f" providerId="ADAL" clId="{1E498863-CD32-4C7B-A49D-77A60F8093A3}" dt="2023-04-13T21:05:12.356" v="841" actId="14100"/>
          <ac:cxnSpMkLst>
            <pc:docMk/>
            <pc:sldMk cId="4233623321" sldId="315"/>
            <ac:cxnSpMk id="13" creationId="{DA6ECF17-DD59-8C3F-870F-EE81008F72AE}"/>
          </ac:cxnSpMkLst>
        </pc:cxnChg>
        <pc:cxnChg chg="mod">
          <ac:chgData name="Gerardo Torres" userId="a0d60ab4-cfde-4feb-8675-ea158aaa060f" providerId="ADAL" clId="{1E498863-CD32-4C7B-A49D-77A60F8093A3}" dt="2023-04-13T21:04:45.968" v="836" actId="1076"/>
          <ac:cxnSpMkLst>
            <pc:docMk/>
            <pc:sldMk cId="4233623321" sldId="315"/>
            <ac:cxnSpMk id="14" creationId="{75D3C71C-7BEB-7A98-65E3-A1DC05665AD7}"/>
          </ac:cxnSpMkLst>
        </pc:cxnChg>
        <pc:cxnChg chg="mod">
          <ac:chgData name="Gerardo Torres" userId="a0d60ab4-cfde-4feb-8675-ea158aaa060f" providerId="ADAL" clId="{1E498863-CD32-4C7B-A49D-77A60F8093A3}" dt="2023-04-13T21:05:20.706" v="842" actId="14100"/>
          <ac:cxnSpMkLst>
            <pc:docMk/>
            <pc:sldMk cId="4233623321" sldId="315"/>
            <ac:cxnSpMk id="15" creationId="{42E9B3C2-24A2-B5B3-5A9A-71744E1B5EE4}"/>
          </ac:cxnSpMkLst>
        </pc:cxnChg>
        <pc:cxnChg chg="mod">
          <ac:chgData name="Gerardo Torres" userId="a0d60ab4-cfde-4feb-8675-ea158aaa060f" providerId="ADAL" clId="{1E498863-CD32-4C7B-A49D-77A60F8093A3}" dt="2023-04-13T21:05:04.625" v="840" actId="14100"/>
          <ac:cxnSpMkLst>
            <pc:docMk/>
            <pc:sldMk cId="4233623321" sldId="315"/>
            <ac:cxnSpMk id="16" creationId="{D04E0589-7949-9B9C-334D-E858EFA1B96E}"/>
          </ac:cxnSpMkLst>
        </pc:cxnChg>
        <pc:cxnChg chg="mod">
          <ac:chgData name="Gerardo Torres" userId="a0d60ab4-cfde-4feb-8675-ea158aaa060f" providerId="ADAL" clId="{1E498863-CD32-4C7B-A49D-77A60F8093A3}" dt="2023-04-13T21:04:33.752" v="835" actId="1076"/>
          <ac:cxnSpMkLst>
            <pc:docMk/>
            <pc:sldMk cId="4233623321" sldId="315"/>
            <ac:cxnSpMk id="20" creationId="{21468A6A-C630-04D6-CF28-8A0F855B9339}"/>
          </ac:cxnSpMkLst>
        </pc:cxnChg>
        <pc:cxnChg chg="mod">
          <ac:chgData name="Gerardo Torres" userId="a0d60ab4-cfde-4feb-8675-ea158aaa060f" providerId="ADAL" clId="{1E498863-CD32-4C7B-A49D-77A60F8093A3}" dt="2023-04-13T21:05:35.832" v="844" actId="14100"/>
          <ac:cxnSpMkLst>
            <pc:docMk/>
            <pc:sldMk cId="4233623321" sldId="315"/>
            <ac:cxnSpMk id="69" creationId="{63F23592-7E20-4E60-077E-2ECAAF4153D6}"/>
          </ac:cxnSpMkLst>
        </pc:cxnChg>
        <pc:cxnChg chg="mod">
          <ac:chgData name="Gerardo Torres" userId="a0d60ab4-cfde-4feb-8675-ea158aaa060f" providerId="ADAL" clId="{1E498863-CD32-4C7B-A49D-77A60F8093A3}" dt="2023-04-13T21:04:56.097" v="838" actId="14100"/>
          <ac:cxnSpMkLst>
            <pc:docMk/>
            <pc:sldMk cId="4233623321" sldId="315"/>
            <ac:cxnSpMk id="71" creationId="{0CA48380-AC51-FC36-C37E-9A2C53A0AEDB}"/>
          </ac:cxnSpMkLst>
        </pc:cxnChg>
      </pc:sldChg>
      <pc:sldChg chg="addSp modSp mod">
        <pc:chgData name="Gerardo Torres" userId="a0d60ab4-cfde-4feb-8675-ea158aaa060f" providerId="ADAL" clId="{1E498863-CD32-4C7B-A49D-77A60F8093A3}" dt="2023-04-12T21:32:38.507" v="691" actId="207"/>
        <pc:sldMkLst>
          <pc:docMk/>
          <pc:sldMk cId="2871687845" sldId="316"/>
        </pc:sldMkLst>
        <pc:spChg chg="add mod">
          <ac:chgData name="Gerardo Torres" userId="a0d60ab4-cfde-4feb-8675-ea158aaa060f" providerId="ADAL" clId="{1E498863-CD32-4C7B-A49D-77A60F8093A3}" dt="2023-04-12T21:32:38.507" v="691" actId="207"/>
          <ac:spMkLst>
            <pc:docMk/>
            <pc:sldMk cId="2871687845" sldId="316"/>
            <ac:spMk id="25" creationId="{57CE436D-7AF9-D2F3-104D-B3AF4AB8BC7A}"/>
          </ac:spMkLst>
        </pc:spChg>
      </pc:sldChg>
      <pc:sldChg chg="modSp mod">
        <pc:chgData name="Gerardo Torres" userId="a0d60ab4-cfde-4feb-8675-ea158aaa060f" providerId="ADAL" clId="{1E498863-CD32-4C7B-A49D-77A60F8093A3}" dt="2023-04-12T19:51:29.742" v="8" actId="1076"/>
        <pc:sldMkLst>
          <pc:docMk/>
          <pc:sldMk cId="126718887" sldId="318"/>
        </pc:sldMkLst>
        <pc:picChg chg="mod">
          <ac:chgData name="Gerardo Torres" userId="a0d60ab4-cfde-4feb-8675-ea158aaa060f" providerId="ADAL" clId="{1E498863-CD32-4C7B-A49D-77A60F8093A3}" dt="2023-04-12T19:51:29.742" v="8" actId="1076"/>
          <ac:picMkLst>
            <pc:docMk/>
            <pc:sldMk cId="126718887" sldId="318"/>
            <ac:picMk id="2" creationId="{00E878D6-7797-8B9A-57AE-65D69125109B}"/>
          </ac:picMkLst>
        </pc:picChg>
        <pc:picChg chg="mod">
          <ac:chgData name="Gerardo Torres" userId="a0d60ab4-cfde-4feb-8675-ea158aaa060f" providerId="ADAL" clId="{1E498863-CD32-4C7B-A49D-77A60F8093A3}" dt="2023-04-12T19:51:28.426" v="7" actId="1076"/>
          <ac:picMkLst>
            <pc:docMk/>
            <pc:sldMk cId="126718887" sldId="318"/>
            <ac:picMk id="3" creationId="{2B6FD933-2B1E-68B0-1FAB-423408366F8F}"/>
          </ac:picMkLst>
        </pc:picChg>
        <pc:picChg chg="mod">
          <ac:chgData name="Gerardo Torres" userId="a0d60ab4-cfde-4feb-8675-ea158aaa060f" providerId="ADAL" clId="{1E498863-CD32-4C7B-A49D-77A60F8093A3}" dt="2023-04-12T19:51:26.874" v="6" actId="1076"/>
          <ac:picMkLst>
            <pc:docMk/>
            <pc:sldMk cId="126718887" sldId="318"/>
            <ac:picMk id="4" creationId="{C3B6A2F0-3942-4D46-E08A-11334AEEF680}"/>
          </ac:picMkLst>
        </pc:picChg>
      </pc:sldChg>
      <pc:sldChg chg="modSp mod">
        <pc:chgData name="Gerardo Torres" userId="a0d60ab4-cfde-4feb-8675-ea158aaa060f" providerId="ADAL" clId="{1E498863-CD32-4C7B-A49D-77A60F8093A3}" dt="2023-04-13T21:10:00.879" v="900" actId="20577"/>
        <pc:sldMkLst>
          <pc:docMk/>
          <pc:sldMk cId="2992511604" sldId="323"/>
        </pc:sldMkLst>
        <pc:spChg chg="mod">
          <ac:chgData name="Gerardo Torres" userId="a0d60ab4-cfde-4feb-8675-ea158aaa060f" providerId="ADAL" clId="{1E498863-CD32-4C7B-A49D-77A60F8093A3}" dt="2023-04-13T21:10:00.879" v="900" actId="20577"/>
          <ac:spMkLst>
            <pc:docMk/>
            <pc:sldMk cId="2992511604" sldId="323"/>
            <ac:spMk id="6" creationId="{C7ED19CC-54A0-3C75-9319-75976AD2CB31}"/>
          </ac:spMkLst>
        </pc:spChg>
      </pc:sldChg>
      <pc:sldChg chg="addSp delSp modSp add del mod">
        <pc:chgData name="Gerardo Torres" userId="a0d60ab4-cfde-4feb-8675-ea158aaa060f" providerId="ADAL" clId="{1E498863-CD32-4C7B-A49D-77A60F8093A3}" dt="2023-04-13T20:37:40.049" v="739" actId="2696"/>
        <pc:sldMkLst>
          <pc:docMk/>
          <pc:sldMk cId="3675476064" sldId="336"/>
        </pc:sldMkLst>
        <pc:spChg chg="mod">
          <ac:chgData name="Gerardo Torres" userId="a0d60ab4-cfde-4feb-8675-ea158aaa060f" providerId="ADAL" clId="{1E498863-CD32-4C7B-A49D-77A60F8093A3}" dt="2023-04-12T20:07:59.619" v="309"/>
          <ac:spMkLst>
            <pc:docMk/>
            <pc:sldMk cId="3675476064" sldId="336"/>
            <ac:spMk id="296" creationId="{00000000-0000-0000-0000-000000000000}"/>
          </ac:spMkLst>
        </pc:spChg>
        <pc:picChg chg="add mod">
          <ac:chgData name="Gerardo Torres" userId="a0d60ab4-cfde-4feb-8675-ea158aaa060f" providerId="ADAL" clId="{1E498863-CD32-4C7B-A49D-77A60F8093A3}" dt="2023-04-12T20:11:54.807" v="355" actId="14100"/>
          <ac:picMkLst>
            <pc:docMk/>
            <pc:sldMk cId="3675476064" sldId="336"/>
            <ac:picMk id="3" creationId="{0173833C-FD10-66D8-8E9E-5653C1D9CC99}"/>
          </ac:picMkLst>
        </pc:picChg>
        <pc:picChg chg="add mod">
          <ac:chgData name="Gerardo Torres" userId="a0d60ab4-cfde-4feb-8675-ea158aaa060f" providerId="ADAL" clId="{1E498863-CD32-4C7B-A49D-77A60F8093A3}" dt="2023-04-12T19:54:46.283" v="46" actId="1076"/>
          <ac:picMkLst>
            <pc:docMk/>
            <pc:sldMk cId="3675476064" sldId="336"/>
            <ac:picMk id="5" creationId="{6D164BE3-BF76-BF6D-4E7B-D91133D39D74}"/>
          </ac:picMkLst>
        </pc:picChg>
        <pc:picChg chg="del">
          <ac:chgData name="Gerardo Torres" userId="a0d60ab4-cfde-4feb-8675-ea158aaa060f" providerId="ADAL" clId="{1E498863-CD32-4C7B-A49D-77A60F8093A3}" dt="2023-04-12T19:53:54.372" v="31" actId="478"/>
          <ac:picMkLst>
            <pc:docMk/>
            <pc:sldMk cId="3675476064" sldId="336"/>
            <ac:picMk id="6" creationId="{CE2FA299-E056-F1D7-C2B2-7B2D79900372}"/>
          </ac:picMkLst>
        </pc:picChg>
        <pc:picChg chg="del">
          <ac:chgData name="Gerardo Torres" userId="a0d60ab4-cfde-4feb-8675-ea158aaa060f" providerId="ADAL" clId="{1E498863-CD32-4C7B-A49D-77A60F8093A3}" dt="2023-04-12T19:53:57.566" v="32" actId="478"/>
          <ac:picMkLst>
            <pc:docMk/>
            <pc:sldMk cId="3675476064" sldId="336"/>
            <ac:picMk id="8" creationId="{DFD38D67-A16A-A0C1-BAA3-E00E5F8500CC}"/>
          </ac:picMkLst>
        </pc:picChg>
      </pc:sldChg>
      <pc:sldChg chg="addSp delSp modSp add mod">
        <pc:chgData name="Gerardo Torres" userId="a0d60ab4-cfde-4feb-8675-ea158aaa060f" providerId="ADAL" clId="{1E498863-CD32-4C7B-A49D-77A60F8093A3}" dt="2023-04-12T19:59:36.853" v="127" actId="1076"/>
        <pc:sldMkLst>
          <pc:docMk/>
          <pc:sldMk cId="3734912527" sldId="337"/>
        </pc:sldMkLst>
        <pc:spChg chg="add mod">
          <ac:chgData name="Gerardo Torres" userId="a0d60ab4-cfde-4feb-8675-ea158aaa060f" providerId="ADAL" clId="{1E498863-CD32-4C7B-A49D-77A60F8093A3}" dt="2023-04-12T19:59:36.853" v="127" actId="1076"/>
          <ac:spMkLst>
            <pc:docMk/>
            <pc:sldMk cId="3734912527" sldId="337"/>
            <ac:spMk id="12" creationId="{BE24B692-E086-D6FF-DC8B-9445770911AC}"/>
          </ac:spMkLst>
        </pc:spChg>
        <pc:spChg chg="mod">
          <ac:chgData name="Gerardo Torres" userId="a0d60ab4-cfde-4feb-8675-ea158aaa060f" providerId="ADAL" clId="{1E498863-CD32-4C7B-A49D-77A60F8093A3}" dt="2023-04-12T19:59:13.487" v="111" actId="1076"/>
          <ac:spMkLst>
            <pc:docMk/>
            <pc:sldMk cId="3734912527" sldId="337"/>
            <ac:spMk id="296" creationId="{00000000-0000-0000-0000-000000000000}"/>
          </ac:spMkLst>
        </pc:spChg>
        <pc:picChg chg="del">
          <ac:chgData name="Gerardo Torres" userId="a0d60ab4-cfde-4feb-8675-ea158aaa060f" providerId="ADAL" clId="{1E498863-CD32-4C7B-A49D-77A60F8093A3}" dt="2023-04-12T19:54:58.039" v="48" actId="478"/>
          <ac:picMkLst>
            <pc:docMk/>
            <pc:sldMk cId="3734912527" sldId="337"/>
            <ac:picMk id="3" creationId="{0173833C-FD10-66D8-8E9E-5653C1D9CC99}"/>
          </ac:picMkLst>
        </pc:picChg>
        <pc:picChg chg="add mod">
          <ac:chgData name="Gerardo Torres" userId="a0d60ab4-cfde-4feb-8675-ea158aaa060f" providerId="ADAL" clId="{1E498863-CD32-4C7B-A49D-77A60F8093A3}" dt="2023-04-12T19:57:51.638" v="78" actId="1076"/>
          <ac:picMkLst>
            <pc:docMk/>
            <pc:sldMk cId="3734912527" sldId="337"/>
            <ac:picMk id="4" creationId="{1DE12DB4-F48E-604B-ED8F-A9C8697124A0}"/>
          </ac:picMkLst>
        </pc:picChg>
        <pc:picChg chg="del">
          <ac:chgData name="Gerardo Torres" userId="a0d60ab4-cfde-4feb-8675-ea158aaa060f" providerId="ADAL" clId="{1E498863-CD32-4C7B-A49D-77A60F8093A3}" dt="2023-04-12T19:54:58.670" v="49" actId="478"/>
          <ac:picMkLst>
            <pc:docMk/>
            <pc:sldMk cId="3734912527" sldId="337"/>
            <ac:picMk id="5" creationId="{6D164BE3-BF76-BF6D-4E7B-D91133D39D74}"/>
          </ac:picMkLst>
        </pc:picChg>
        <pc:picChg chg="add mod modCrop">
          <ac:chgData name="Gerardo Torres" userId="a0d60ab4-cfde-4feb-8675-ea158aaa060f" providerId="ADAL" clId="{1E498863-CD32-4C7B-A49D-77A60F8093A3}" dt="2023-04-12T19:58:47.814" v="90" actId="1076"/>
          <ac:picMkLst>
            <pc:docMk/>
            <pc:sldMk cId="3734912527" sldId="337"/>
            <ac:picMk id="7" creationId="{0160AD2E-C689-9C64-CA8C-C572E3B7C925}"/>
          </ac:picMkLst>
        </pc:picChg>
        <pc:picChg chg="add mod modCrop">
          <ac:chgData name="Gerardo Torres" userId="a0d60ab4-cfde-4feb-8675-ea158aaa060f" providerId="ADAL" clId="{1E498863-CD32-4C7B-A49D-77A60F8093A3}" dt="2023-04-12T19:58:46.114" v="89" actId="1076"/>
          <ac:picMkLst>
            <pc:docMk/>
            <pc:sldMk cId="3734912527" sldId="337"/>
            <ac:picMk id="9" creationId="{91E325C7-CEA9-EE2C-F33D-352E4367E7DD}"/>
          </ac:picMkLst>
        </pc:picChg>
        <pc:picChg chg="add mod modCrop">
          <ac:chgData name="Gerardo Torres" userId="a0d60ab4-cfde-4feb-8675-ea158aaa060f" providerId="ADAL" clId="{1E498863-CD32-4C7B-A49D-77A60F8093A3}" dt="2023-04-12T19:58:42.434" v="88" actId="14100"/>
          <ac:picMkLst>
            <pc:docMk/>
            <pc:sldMk cId="3734912527" sldId="337"/>
            <ac:picMk id="11" creationId="{0F12ABDA-2797-C9DC-DC75-0137477E2DB5}"/>
          </ac:picMkLst>
        </pc:picChg>
      </pc:sldChg>
      <pc:sldChg chg="addSp delSp modSp add mod">
        <pc:chgData name="Gerardo Torres" userId="a0d60ab4-cfde-4feb-8675-ea158aaa060f" providerId="ADAL" clId="{1E498863-CD32-4C7B-A49D-77A60F8093A3}" dt="2023-04-12T20:09:10.153" v="328" actId="1076"/>
        <pc:sldMkLst>
          <pc:docMk/>
          <pc:sldMk cId="2857227568" sldId="338"/>
        </pc:sldMkLst>
        <pc:spChg chg="del">
          <ac:chgData name="Gerardo Torres" userId="a0d60ab4-cfde-4feb-8675-ea158aaa060f" providerId="ADAL" clId="{1E498863-CD32-4C7B-A49D-77A60F8093A3}" dt="2023-04-12T19:59:49.952" v="133" actId="478"/>
          <ac:spMkLst>
            <pc:docMk/>
            <pc:sldMk cId="2857227568" sldId="338"/>
            <ac:spMk id="12" creationId="{BE24B692-E086-D6FF-DC8B-9445770911AC}"/>
          </ac:spMkLst>
        </pc:spChg>
        <pc:spChg chg="mod">
          <ac:chgData name="Gerardo Torres" userId="a0d60ab4-cfde-4feb-8675-ea158aaa060f" providerId="ADAL" clId="{1E498863-CD32-4C7B-A49D-77A60F8093A3}" dt="2023-04-12T20:05:22.083" v="297" actId="1076"/>
          <ac:spMkLst>
            <pc:docMk/>
            <pc:sldMk cId="2857227568" sldId="338"/>
            <ac:spMk id="296" creationId="{00000000-0000-0000-0000-000000000000}"/>
          </ac:spMkLst>
        </pc:spChg>
        <pc:picChg chg="add mod">
          <ac:chgData name="Gerardo Torres" userId="a0d60ab4-cfde-4feb-8675-ea158aaa060f" providerId="ADAL" clId="{1E498863-CD32-4C7B-A49D-77A60F8093A3}" dt="2023-04-12T20:09:10.153" v="328" actId="1076"/>
          <ac:picMkLst>
            <pc:docMk/>
            <pc:sldMk cId="2857227568" sldId="338"/>
            <ac:picMk id="3" creationId="{7AB4B32F-F785-D9D6-C6FE-42F3783C2BB4}"/>
          </ac:picMkLst>
        </pc:picChg>
        <pc:picChg chg="del">
          <ac:chgData name="Gerardo Torres" userId="a0d60ab4-cfde-4feb-8675-ea158aaa060f" providerId="ADAL" clId="{1E498863-CD32-4C7B-A49D-77A60F8093A3}" dt="2023-04-12T19:59:46.485" v="129" actId="478"/>
          <ac:picMkLst>
            <pc:docMk/>
            <pc:sldMk cId="2857227568" sldId="338"/>
            <ac:picMk id="4" creationId="{1DE12DB4-F48E-604B-ED8F-A9C8697124A0}"/>
          </ac:picMkLst>
        </pc:picChg>
        <pc:picChg chg="del">
          <ac:chgData name="Gerardo Torres" userId="a0d60ab4-cfde-4feb-8675-ea158aaa060f" providerId="ADAL" clId="{1E498863-CD32-4C7B-A49D-77A60F8093A3}" dt="2023-04-12T19:59:47.240" v="130" actId="478"/>
          <ac:picMkLst>
            <pc:docMk/>
            <pc:sldMk cId="2857227568" sldId="338"/>
            <ac:picMk id="7" creationId="{0160AD2E-C689-9C64-CA8C-C572E3B7C925}"/>
          </ac:picMkLst>
        </pc:picChg>
        <pc:picChg chg="del">
          <ac:chgData name="Gerardo Torres" userId="a0d60ab4-cfde-4feb-8675-ea158aaa060f" providerId="ADAL" clId="{1E498863-CD32-4C7B-A49D-77A60F8093A3}" dt="2023-04-12T19:59:48.196" v="132" actId="478"/>
          <ac:picMkLst>
            <pc:docMk/>
            <pc:sldMk cId="2857227568" sldId="338"/>
            <ac:picMk id="9" creationId="{91E325C7-CEA9-EE2C-F33D-352E4367E7DD}"/>
          </ac:picMkLst>
        </pc:picChg>
        <pc:picChg chg="del">
          <ac:chgData name="Gerardo Torres" userId="a0d60ab4-cfde-4feb-8675-ea158aaa060f" providerId="ADAL" clId="{1E498863-CD32-4C7B-A49D-77A60F8093A3}" dt="2023-04-12T19:59:47.599" v="131" actId="478"/>
          <ac:picMkLst>
            <pc:docMk/>
            <pc:sldMk cId="2857227568" sldId="338"/>
            <ac:picMk id="11" creationId="{0F12ABDA-2797-C9DC-DC75-0137477E2DB5}"/>
          </ac:picMkLst>
        </pc:picChg>
      </pc:sldChg>
      <pc:sldChg chg="addSp delSp modSp add mod ord delAnim modAnim">
        <pc:chgData name="Gerardo Torres" userId="a0d60ab4-cfde-4feb-8675-ea158aaa060f" providerId="ADAL" clId="{1E498863-CD32-4C7B-A49D-77A60F8093A3}" dt="2023-04-13T20:58:45.688" v="831"/>
        <pc:sldMkLst>
          <pc:docMk/>
          <pc:sldMk cId="14839942" sldId="339"/>
        </pc:sldMkLst>
        <pc:spChg chg="mod">
          <ac:chgData name="Gerardo Torres" userId="a0d60ab4-cfde-4feb-8675-ea158aaa060f" providerId="ADAL" clId="{1E498863-CD32-4C7B-A49D-77A60F8093A3}" dt="2023-04-12T20:05:03.855" v="293" actId="1076"/>
          <ac:spMkLst>
            <pc:docMk/>
            <pc:sldMk cId="14839942" sldId="339"/>
            <ac:spMk id="296" creationId="{00000000-0000-0000-0000-000000000000}"/>
          </ac:spMkLst>
        </pc:spChg>
        <pc:picChg chg="add del mod">
          <ac:chgData name="Gerardo Torres" userId="a0d60ab4-cfde-4feb-8675-ea158aaa060f" providerId="ADAL" clId="{1E498863-CD32-4C7B-A49D-77A60F8093A3}" dt="2023-04-13T13:50:43.419" v="692" actId="478"/>
          <ac:picMkLst>
            <pc:docMk/>
            <pc:sldMk cId="14839942" sldId="339"/>
            <ac:picMk id="2" creationId="{291304E2-27EF-29E6-A930-0DCA7440FF26}"/>
          </ac:picMkLst>
        </pc:picChg>
        <pc:picChg chg="add mod">
          <ac:chgData name="Gerardo Torres" userId="a0d60ab4-cfde-4feb-8675-ea158aaa060f" providerId="ADAL" clId="{1E498863-CD32-4C7B-A49D-77A60F8093A3}" dt="2023-04-13T13:51:48.766" v="697" actId="1076"/>
          <ac:picMkLst>
            <pc:docMk/>
            <pc:sldMk cId="14839942" sldId="339"/>
            <ac:picMk id="3" creationId="{34FBB67C-6953-6BDE-8BBE-BB79BE7F8D1B}"/>
          </ac:picMkLst>
        </pc:picChg>
        <pc:picChg chg="del">
          <ac:chgData name="Gerardo Torres" userId="a0d60ab4-cfde-4feb-8675-ea158aaa060f" providerId="ADAL" clId="{1E498863-CD32-4C7B-A49D-77A60F8093A3}" dt="2023-04-12T20:00:48.467" v="162" actId="478"/>
          <ac:picMkLst>
            <pc:docMk/>
            <pc:sldMk cId="14839942" sldId="339"/>
            <ac:picMk id="3" creationId="{7AB4B32F-F785-D9D6-C6FE-42F3783C2BB4}"/>
          </ac:picMkLst>
        </pc:picChg>
      </pc:sldChg>
      <pc:sldChg chg="addSp delSp modSp add mod delAnim">
        <pc:chgData name="Gerardo Torres" userId="a0d60ab4-cfde-4feb-8675-ea158aaa060f" providerId="ADAL" clId="{1E498863-CD32-4C7B-A49D-77A60F8093A3}" dt="2023-04-13T14:33:51.850" v="735" actId="20577"/>
        <pc:sldMkLst>
          <pc:docMk/>
          <pc:sldMk cId="1964240892" sldId="340"/>
        </pc:sldMkLst>
        <pc:spChg chg="add mod">
          <ac:chgData name="Gerardo Torres" userId="a0d60ab4-cfde-4feb-8675-ea158aaa060f" providerId="ADAL" clId="{1E498863-CD32-4C7B-A49D-77A60F8093A3}" dt="2023-04-13T14:33:51.850" v="735" actId="20577"/>
          <ac:spMkLst>
            <pc:docMk/>
            <pc:sldMk cId="1964240892" sldId="340"/>
            <ac:spMk id="3" creationId="{01BB928B-2B04-713F-C551-24A3CE71E607}"/>
          </ac:spMkLst>
        </pc:spChg>
        <pc:spChg chg="add del mod">
          <ac:chgData name="Gerardo Torres" userId="a0d60ab4-cfde-4feb-8675-ea158aaa060f" providerId="ADAL" clId="{1E498863-CD32-4C7B-A49D-77A60F8093A3}" dt="2023-04-13T13:52:48.924" v="709" actId="478"/>
          <ac:spMkLst>
            <pc:docMk/>
            <pc:sldMk cId="1964240892" sldId="340"/>
            <ac:spMk id="4" creationId="{0589426D-AAD7-8B2D-17CC-20FACFF62B58}"/>
          </ac:spMkLst>
        </pc:spChg>
        <pc:spChg chg="mod">
          <ac:chgData name="Gerardo Torres" userId="a0d60ab4-cfde-4feb-8675-ea158aaa060f" providerId="ADAL" clId="{1E498863-CD32-4C7B-A49D-77A60F8093A3}" dt="2023-04-13T13:52:42.127" v="707" actId="1076"/>
          <ac:spMkLst>
            <pc:docMk/>
            <pc:sldMk cId="1964240892" sldId="340"/>
            <ac:spMk id="296" creationId="{00000000-0000-0000-0000-000000000000}"/>
          </ac:spMkLst>
        </pc:spChg>
        <pc:picChg chg="del">
          <ac:chgData name="Gerardo Torres" userId="a0d60ab4-cfde-4feb-8675-ea158aaa060f" providerId="ADAL" clId="{1E498863-CD32-4C7B-A49D-77A60F8093A3}" dt="2023-04-12T20:02:50.145" v="167" actId="478"/>
          <ac:picMkLst>
            <pc:docMk/>
            <pc:sldMk cId="1964240892" sldId="340"/>
            <ac:picMk id="2" creationId="{291304E2-27EF-29E6-A930-0DCA7440FF26}"/>
          </ac:picMkLst>
        </pc:picChg>
        <pc:picChg chg="add mod">
          <ac:chgData name="Gerardo Torres" userId="a0d60ab4-cfde-4feb-8675-ea158aaa060f" providerId="ADAL" clId="{1E498863-CD32-4C7B-A49D-77A60F8093A3}" dt="2023-04-13T13:53:50.495" v="731" actId="1076"/>
          <ac:picMkLst>
            <pc:docMk/>
            <pc:sldMk cId="1964240892" sldId="340"/>
            <ac:picMk id="5" creationId="{0B57B467-EB08-4BEF-46FC-C1ABD1CE023C}"/>
          </ac:picMkLst>
        </pc:picChg>
      </pc:sldChg>
      <pc:sldChg chg="addSp delSp modSp add mod">
        <pc:chgData name="Gerardo Torres" userId="a0d60ab4-cfde-4feb-8675-ea158aaa060f" providerId="ADAL" clId="{1E498863-CD32-4C7B-A49D-77A60F8093A3}" dt="2023-04-13T20:39:02.507" v="741" actId="478"/>
        <pc:sldMkLst>
          <pc:docMk/>
          <pc:sldMk cId="864949271" sldId="341"/>
        </pc:sldMkLst>
        <pc:spChg chg="del">
          <ac:chgData name="Gerardo Torres" userId="a0d60ab4-cfde-4feb-8675-ea158aaa060f" providerId="ADAL" clId="{1E498863-CD32-4C7B-A49D-77A60F8093A3}" dt="2023-04-12T21:27:12.402" v="638" actId="478"/>
          <ac:spMkLst>
            <pc:docMk/>
            <pc:sldMk cId="864949271" sldId="341"/>
            <ac:spMk id="12" creationId="{BE24B692-E086-D6FF-DC8B-9445770911AC}"/>
          </ac:spMkLst>
        </pc:spChg>
        <pc:spChg chg="add del mod">
          <ac:chgData name="Gerardo Torres" userId="a0d60ab4-cfde-4feb-8675-ea158aaa060f" providerId="ADAL" clId="{1E498863-CD32-4C7B-A49D-77A60F8093A3}" dt="2023-04-13T20:39:02.507" v="741" actId="478"/>
          <ac:spMkLst>
            <pc:docMk/>
            <pc:sldMk cId="864949271" sldId="341"/>
            <ac:spMk id="13" creationId="{8EEA3DF6-3C66-CAAC-3B04-58797AA8825D}"/>
          </ac:spMkLst>
        </pc:spChg>
        <pc:spChg chg="mod">
          <ac:chgData name="Gerardo Torres" userId="a0d60ab4-cfde-4feb-8675-ea158aaa060f" providerId="ADAL" clId="{1E498863-CD32-4C7B-A49D-77A60F8093A3}" dt="2023-04-12T21:27:16.124" v="639" actId="1076"/>
          <ac:spMkLst>
            <pc:docMk/>
            <pc:sldMk cId="864949271" sldId="341"/>
            <ac:spMk id="296" creationId="{00000000-0000-0000-0000-000000000000}"/>
          </ac:spMkLst>
        </pc:spChg>
        <pc:picChg chg="add mod">
          <ac:chgData name="Gerardo Torres" userId="a0d60ab4-cfde-4feb-8675-ea158aaa060f" providerId="ADAL" clId="{1E498863-CD32-4C7B-A49D-77A60F8093A3}" dt="2023-04-12T21:29:14.625" v="669" actId="1076"/>
          <ac:picMkLst>
            <pc:docMk/>
            <pc:sldMk cId="864949271" sldId="341"/>
            <ac:picMk id="3" creationId="{4FACC527-8E9A-C3F8-82CC-65E3C109CE0F}"/>
          </ac:picMkLst>
        </pc:picChg>
        <pc:picChg chg="del">
          <ac:chgData name="Gerardo Torres" userId="a0d60ab4-cfde-4feb-8675-ea158aaa060f" providerId="ADAL" clId="{1E498863-CD32-4C7B-A49D-77A60F8093A3}" dt="2023-04-12T21:23:16.956" v="578" actId="478"/>
          <ac:picMkLst>
            <pc:docMk/>
            <pc:sldMk cId="864949271" sldId="341"/>
            <ac:picMk id="4" creationId="{1DE12DB4-F48E-604B-ED8F-A9C8697124A0}"/>
          </ac:picMkLst>
        </pc:picChg>
        <pc:picChg chg="add mod">
          <ac:chgData name="Gerardo Torres" userId="a0d60ab4-cfde-4feb-8675-ea158aaa060f" providerId="ADAL" clId="{1E498863-CD32-4C7B-A49D-77A60F8093A3}" dt="2023-04-12T21:29:15.728" v="670" actId="1076"/>
          <ac:picMkLst>
            <pc:docMk/>
            <pc:sldMk cId="864949271" sldId="341"/>
            <ac:picMk id="6" creationId="{DA953598-11C7-73DB-D476-26A7849F7EB2}"/>
          </ac:picMkLst>
        </pc:picChg>
        <pc:picChg chg="del">
          <ac:chgData name="Gerardo Torres" userId="a0d60ab4-cfde-4feb-8675-ea158aaa060f" providerId="ADAL" clId="{1E498863-CD32-4C7B-A49D-77A60F8093A3}" dt="2023-04-12T21:23:17.568" v="579" actId="478"/>
          <ac:picMkLst>
            <pc:docMk/>
            <pc:sldMk cId="864949271" sldId="341"/>
            <ac:picMk id="7" creationId="{0160AD2E-C689-9C64-CA8C-C572E3B7C925}"/>
          </ac:picMkLst>
        </pc:picChg>
        <pc:picChg chg="del">
          <ac:chgData name="Gerardo Torres" userId="a0d60ab4-cfde-4feb-8675-ea158aaa060f" providerId="ADAL" clId="{1E498863-CD32-4C7B-A49D-77A60F8093A3}" dt="2023-04-12T21:23:18.649" v="581" actId="478"/>
          <ac:picMkLst>
            <pc:docMk/>
            <pc:sldMk cId="864949271" sldId="341"/>
            <ac:picMk id="9" creationId="{91E325C7-CEA9-EE2C-F33D-352E4367E7DD}"/>
          </ac:picMkLst>
        </pc:picChg>
        <pc:picChg chg="add mod">
          <ac:chgData name="Gerardo Torres" userId="a0d60ab4-cfde-4feb-8675-ea158aaa060f" providerId="ADAL" clId="{1E498863-CD32-4C7B-A49D-77A60F8093A3}" dt="2023-04-12T21:29:16.740" v="671" actId="1076"/>
          <ac:picMkLst>
            <pc:docMk/>
            <pc:sldMk cId="864949271" sldId="341"/>
            <ac:picMk id="10" creationId="{C5F20336-2D9E-641D-8C16-83781E32E002}"/>
          </ac:picMkLst>
        </pc:picChg>
        <pc:picChg chg="del">
          <ac:chgData name="Gerardo Torres" userId="a0d60ab4-cfde-4feb-8675-ea158aaa060f" providerId="ADAL" clId="{1E498863-CD32-4C7B-A49D-77A60F8093A3}" dt="2023-04-12T21:23:18.040" v="580" actId="478"/>
          <ac:picMkLst>
            <pc:docMk/>
            <pc:sldMk cId="864949271" sldId="341"/>
            <ac:picMk id="11" creationId="{0F12ABDA-2797-C9DC-DC75-0137477E2DB5}"/>
          </ac:picMkLst>
        </pc:picChg>
        <pc:picChg chg="add mod modCrop">
          <ac:chgData name="Gerardo Torres" userId="a0d60ab4-cfde-4feb-8675-ea158aaa060f" providerId="ADAL" clId="{1E498863-CD32-4C7B-A49D-77A60F8093A3}" dt="2023-04-12T21:29:31.960" v="676" actId="1076"/>
          <ac:picMkLst>
            <pc:docMk/>
            <pc:sldMk cId="864949271" sldId="341"/>
            <ac:picMk id="15" creationId="{08F26E45-C7BB-B8C4-B47F-33E1213FCA11}"/>
          </ac:picMkLst>
        </pc:picChg>
      </pc:sldChg>
      <pc:sldChg chg="add del">
        <pc:chgData name="Gerardo Torres" userId="a0d60ab4-cfde-4feb-8675-ea158aaa060f" providerId="ADAL" clId="{1E498863-CD32-4C7B-A49D-77A60F8093A3}" dt="2023-04-12T20:16:36.967" v="404" actId="2696"/>
        <pc:sldMkLst>
          <pc:docMk/>
          <pc:sldMk cId="4038040754" sldId="341"/>
        </pc:sldMkLst>
      </pc:sldChg>
    </pc:docChg>
  </pc:docChgLst>
  <pc:docChgLst>
    <pc:chgData name="Catarina Bastos" userId="dc63b06c-761f-48a5-bffb-7a0b1b0e95b6" providerId="ADAL" clId="{21A7D1F0-94CA-4E3D-834D-687DB97B82A4}"/>
    <pc:docChg chg="undo custSel addSld delSld modSld">
      <pc:chgData name="Catarina Bastos" userId="dc63b06c-761f-48a5-bffb-7a0b1b0e95b6" providerId="ADAL" clId="{21A7D1F0-94CA-4E3D-834D-687DB97B82A4}" dt="2023-04-13T21:48:39.932" v="834"/>
      <pc:docMkLst>
        <pc:docMk/>
      </pc:docMkLst>
      <pc:sldChg chg="modSp mod">
        <pc:chgData name="Catarina Bastos" userId="dc63b06c-761f-48a5-bffb-7a0b1b0e95b6" providerId="ADAL" clId="{21A7D1F0-94CA-4E3D-834D-687DB97B82A4}" dt="2023-03-29T14:30:15.959" v="3" actId="20577"/>
        <pc:sldMkLst>
          <pc:docMk/>
          <pc:sldMk cId="0" sldId="256"/>
        </pc:sldMkLst>
        <pc:spChg chg="mod">
          <ac:chgData name="Catarina Bastos" userId="dc63b06c-761f-48a5-bffb-7a0b1b0e95b6" providerId="ADAL" clId="{21A7D1F0-94CA-4E3D-834D-687DB97B82A4}" dt="2023-03-29T14:30:15.959" v="3" actId="20577"/>
          <ac:spMkLst>
            <pc:docMk/>
            <pc:sldMk cId="0" sldId="256"/>
            <ac:spMk id="6" creationId="{259AFFCB-3E72-A657-BC46-4A513DAB8569}"/>
          </ac:spMkLst>
        </pc:spChg>
        <pc:picChg chg="mod">
          <ac:chgData name="Catarina Bastos" userId="dc63b06c-761f-48a5-bffb-7a0b1b0e95b6" providerId="ADAL" clId="{21A7D1F0-94CA-4E3D-834D-687DB97B82A4}" dt="2023-03-29T14:30:08.395" v="1" actId="1076"/>
          <ac:picMkLst>
            <pc:docMk/>
            <pc:sldMk cId="0" sldId="256"/>
            <ac:picMk id="9" creationId="{BCCD4B71-3AB1-84CA-EFA3-47662DEA5757}"/>
          </ac:picMkLst>
        </pc:picChg>
      </pc:sldChg>
      <pc:sldChg chg="addSp modSp mod">
        <pc:chgData name="Catarina Bastos" userId="dc63b06c-761f-48a5-bffb-7a0b1b0e95b6" providerId="ADAL" clId="{21A7D1F0-94CA-4E3D-834D-687DB97B82A4}" dt="2023-04-13T21:03:21.484" v="377" actId="20577"/>
        <pc:sldMkLst>
          <pc:docMk/>
          <pc:sldMk cId="0" sldId="258"/>
        </pc:sldMkLst>
        <pc:spChg chg="add mod">
          <ac:chgData name="Catarina Bastos" userId="dc63b06c-761f-48a5-bffb-7a0b1b0e95b6" providerId="ADAL" clId="{21A7D1F0-94CA-4E3D-834D-687DB97B82A4}" dt="2023-04-13T21:03:21.484" v="377" actId="20577"/>
          <ac:spMkLst>
            <pc:docMk/>
            <pc:sldMk cId="0" sldId="258"/>
            <ac:spMk id="2" creationId="{F7B3C1CE-BC87-EB33-A70F-AFDC5BAA3155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3:37.224" v="384" actId="20577"/>
        <pc:sldMkLst>
          <pc:docMk/>
          <pc:sldMk cId="0" sldId="260"/>
        </pc:sldMkLst>
        <pc:spChg chg="add mod">
          <ac:chgData name="Catarina Bastos" userId="dc63b06c-761f-48a5-bffb-7a0b1b0e95b6" providerId="ADAL" clId="{21A7D1F0-94CA-4E3D-834D-687DB97B82A4}" dt="2023-04-13T21:03:37.224" v="384" actId="20577"/>
          <ac:spMkLst>
            <pc:docMk/>
            <pc:sldMk cId="0" sldId="260"/>
            <ac:spMk id="2" creationId="{4D8FCD2D-0121-5D7C-5DA0-08ADFAAD2B1C}"/>
          </ac:spMkLst>
        </pc:spChg>
      </pc:sldChg>
      <pc:sldChg chg="addSp modSp mod">
        <pc:chgData name="Catarina Bastos" userId="dc63b06c-761f-48a5-bffb-7a0b1b0e95b6" providerId="ADAL" clId="{21A7D1F0-94CA-4E3D-834D-687DB97B82A4}" dt="2023-04-13T21:11:15.049" v="534" actId="1076"/>
        <pc:sldMkLst>
          <pc:docMk/>
          <pc:sldMk cId="0" sldId="262"/>
        </pc:sldMkLst>
        <pc:spChg chg="mod">
          <ac:chgData name="Catarina Bastos" userId="dc63b06c-761f-48a5-bffb-7a0b1b0e95b6" providerId="ADAL" clId="{21A7D1F0-94CA-4E3D-834D-687DB97B82A4}" dt="2023-04-13T21:10:20.809" v="522" actId="20577"/>
          <ac:spMkLst>
            <pc:docMk/>
            <pc:sldMk cId="0" sldId="262"/>
            <ac:spMk id="2" creationId="{F39C2169-DDD5-E4D4-1409-C3791A983FEE}"/>
          </ac:spMkLst>
        </pc:spChg>
        <pc:spChg chg="add mod">
          <ac:chgData name="Catarina Bastos" userId="dc63b06c-761f-48a5-bffb-7a0b1b0e95b6" providerId="ADAL" clId="{21A7D1F0-94CA-4E3D-834D-687DB97B82A4}" dt="2023-04-13T21:04:14.802" v="392" actId="20577"/>
          <ac:spMkLst>
            <pc:docMk/>
            <pc:sldMk cId="0" sldId="262"/>
            <ac:spMk id="3" creationId="{BCEACD67-F1FC-D489-13B2-B962DA86EB50}"/>
          </ac:spMkLst>
        </pc:spChg>
        <pc:spChg chg="mod">
          <ac:chgData name="Catarina Bastos" userId="dc63b06c-761f-48a5-bffb-7a0b1b0e95b6" providerId="ADAL" clId="{21A7D1F0-94CA-4E3D-834D-687DB97B82A4}" dt="2023-04-13T21:10:08.102" v="505" actId="20577"/>
          <ac:spMkLst>
            <pc:docMk/>
            <pc:sldMk cId="0" sldId="262"/>
            <ac:spMk id="9" creationId="{66D3C07D-4E41-DC2A-626C-0CC9BB521F7F}"/>
          </ac:spMkLst>
        </pc:spChg>
        <pc:spChg chg="mod">
          <ac:chgData name="Catarina Bastos" userId="dc63b06c-761f-48a5-bffb-7a0b1b0e95b6" providerId="ADAL" clId="{21A7D1F0-94CA-4E3D-834D-687DB97B82A4}" dt="2023-04-13T21:11:15.049" v="534" actId="1076"/>
          <ac:spMkLst>
            <pc:docMk/>
            <pc:sldMk cId="0" sldId="262"/>
            <ac:spMk id="13" creationId="{759A625B-D34A-DAB8-884E-9133E9FE470E}"/>
          </ac:spMkLst>
        </pc:spChg>
        <pc:spChg chg="mod">
          <ac:chgData name="Catarina Bastos" userId="dc63b06c-761f-48a5-bffb-7a0b1b0e95b6" providerId="ADAL" clId="{21A7D1F0-94CA-4E3D-834D-687DB97B82A4}" dt="2023-04-13T21:10:16.098" v="517" actId="20577"/>
          <ac:spMkLst>
            <pc:docMk/>
            <pc:sldMk cId="0" sldId="262"/>
            <ac:spMk id="14" creationId="{13F03146-6F05-D1DE-4E7D-A5475FB454FC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4:46.416" v="395" actId="20577"/>
        <pc:sldMkLst>
          <pc:docMk/>
          <pc:sldMk cId="0" sldId="264"/>
        </pc:sldMkLst>
        <pc:spChg chg="add mod">
          <ac:chgData name="Catarina Bastos" userId="dc63b06c-761f-48a5-bffb-7a0b1b0e95b6" providerId="ADAL" clId="{21A7D1F0-94CA-4E3D-834D-687DB97B82A4}" dt="2023-04-13T21:04:46.416" v="395" actId="20577"/>
          <ac:spMkLst>
            <pc:docMk/>
            <pc:sldMk cId="0" sldId="264"/>
            <ac:spMk id="5" creationId="{8F83D0B9-7B23-7EC3-F21B-CED94D3A2232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6:44.270" v="436" actId="20577"/>
        <pc:sldMkLst>
          <pc:docMk/>
          <pc:sldMk cId="0" sldId="270"/>
        </pc:sldMkLst>
        <pc:spChg chg="add mod">
          <ac:chgData name="Catarina Bastos" userId="dc63b06c-761f-48a5-bffb-7a0b1b0e95b6" providerId="ADAL" clId="{21A7D1F0-94CA-4E3D-834D-687DB97B82A4}" dt="2023-04-13T21:06:44.270" v="436" actId="20577"/>
          <ac:spMkLst>
            <pc:docMk/>
            <pc:sldMk cId="0" sldId="270"/>
            <ac:spMk id="6" creationId="{05A578B6-9540-E357-2AB7-2B3ABB0F4958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5:36.359" v="413" actId="20577"/>
        <pc:sldMkLst>
          <pc:docMk/>
          <pc:sldMk cId="0" sldId="277"/>
        </pc:sldMkLst>
        <pc:spChg chg="add mod">
          <ac:chgData name="Catarina Bastos" userId="dc63b06c-761f-48a5-bffb-7a0b1b0e95b6" providerId="ADAL" clId="{21A7D1F0-94CA-4E3D-834D-687DB97B82A4}" dt="2023-04-13T21:05:36.359" v="413" actId="20577"/>
          <ac:spMkLst>
            <pc:docMk/>
            <pc:sldMk cId="0" sldId="277"/>
            <ac:spMk id="2" creationId="{CA33DF0B-5C2B-EAFA-5240-76BADBB0DB6A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6:02.209" v="418" actId="20577"/>
        <pc:sldMkLst>
          <pc:docMk/>
          <pc:sldMk cId="0" sldId="281"/>
        </pc:sldMkLst>
        <pc:spChg chg="add mod">
          <ac:chgData name="Catarina Bastos" userId="dc63b06c-761f-48a5-bffb-7a0b1b0e95b6" providerId="ADAL" clId="{21A7D1F0-94CA-4E3D-834D-687DB97B82A4}" dt="2023-04-13T21:06:02.209" v="418" actId="20577"/>
          <ac:spMkLst>
            <pc:docMk/>
            <pc:sldMk cId="0" sldId="281"/>
            <ac:spMk id="2" creationId="{08A5205B-52B4-2781-EABB-131358527539}"/>
          </ac:spMkLst>
        </pc:spChg>
      </pc:sldChg>
      <pc:sldChg chg="addSp delSp modSp mod">
        <pc:chgData name="Catarina Bastos" userId="dc63b06c-761f-48a5-bffb-7a0b1b0e95b6" providerId="ADAL" clId="{21A7D1F0-94CA-4E3D-834D-687DB97B82A4}" dt="2023-04-13T21:09:28.728" v="498" actId="20577"/>
        <pc:sldMkLst>
          <pc:docMk/>
          <pc:sldMk cId="0" sldId="283"/>
        </pc:sldMkLst>
        <pc:spChg chg="add del mod">
          <ac:chgData name="Catarina Bastos" userId="dc63b06c-761f-48a5-bffb-7a0b1b0e95b6" providerId="ADAL" clId="{21A7D1F0-94CA-4E3D-834D-687DB97B82A4}" dt="2023-04-13T20:58:45.643" v="307" actId="478"/>
          <ac:spMkLst>
            <pc:docMk/>
            <pc:sldMk cId="0" sldId="283"/>
            <ac:spMk id="3" creationId="{0EB504A3-D0D6-433C-CDBF-E21E763272E7}"/>
          </ac:spMkLst>
        </pc:spChg>
        <pc:spChg chg="add del mod">
          <ac:chgData name="Catarina Bastos" userId="dc63b06c-761f-48a5-bffb-7a0b1b0e95b6" providerId="ADAL" clId="{21A7D1F0-94CA-4E3D-834D-687DB97B82A4}" dt="2023-04-13T20:58:49.513" v="309" actId="478"/>
          <ac:spMkLst>
            <pc:docMk/>
            <pc:sldMk cId="0" sldId="283"/>
            <ac:spMk id="5" creationId="{FFEB3208-0BFA-BA99-D03F-0FA16EBC1372}"/>
          </ac:spMkLst>
        </pc:spChg>
        <pc:spChg chg="add del mod">
          <ac:chgData name="Catarina Bastos" userId="dc63b06c-761f-48a5-bffb-7a0b1b0e95b6" providerId="ADAL" clId="{21A7D1F0-94CA-4E3D-834D-687DB97B82A4}" dt="2023-04-13T20:58:52.774" v="311" actId="478"/>
          <ac:spMkLst>
            <pc:docMk/>
            <pc:sldMk cId="0" sldId="283"/>
            <ac:spMk id="7" creationId="{D4DF22DE-2E51-EE11-6D35-1BF97183E19A}"/>
          </ac:spMkLst>
        </pc:spChg>
        <pc:spChg chg="add del mod">
          <ac:chgData name="Catarina Bastos" userId="dc63b06c-761f-48a5-bffb-7a0b1b0e95b6" providerId="ADAL" clId="{21A7D1F0-94CA-4E3D-834D-687DB97B82A4}" dt="2023-04-13T20:58:56.964" v="313" actId="478"/>
          <ac:spMkLst>
            <pc:docMk/>
            <pc:sldMk cId="0" sldId="283"/>
            <ac:spMk id="9" creationId="{2751D42F-11EE-D180-AA44-77E91487376F}"/>
          </ac:spMkLst>
        </pc:spChg>
        <pc:spChg chg="add del mod">
          <ac:chgData name="Catarina Bastos" userId="dc63b06c-761f-48a5-bffb-7a0b1b0e95b6" providerId="ADAL" clId="{21A7D1F0-94CA-4E3D-834D-687DB97B82A4}" dt="2023-04-13T20:59:01.205" v="315" actId="478"/>
          <ac:spMkLst>
            <pc:docMk/>
            <pc:sldMk cId="0" sldId="283"/>
            <ac:spMk id="11" creationId="{31FC18EF-2DAD-C733-86F2-F23A85EA3288}"/>
          </ac:spMkLst>
        </pc:spChg>
        <pc:spChg chg="add mod">
          <ac:chgData name="Catarina Bastos" userId="dc63b06c-761f-48a5-bffb-7a0b1b0e95b6" providerId="ADAL" clId="{21A7D1F0-94CA-4E3D-834D-687DB97B82A4}" dt="2023-04-13T21:09:28.728" v="498" actId="20577"/>
          <ac:spMkLst>
            <pc:docMk/>
            <pc:sldMk cId="0" sldId="283"/>
            <ac:spMk id="12" creationId="{368C03C9-7BCF-F6E0-C2A9-484E2B4FF4C0}"/>
          </ac:spMkLst>
        </pc:spChg>
        <pc:spChg chg="add mod">
          <ac:chgData name="Catarina Bastos" userId="dc63b06c-761f-48a5-bffb-7a0b1b0e95b6" providerId="ADAL" clId="{21A7D1F0-94CA-4E3D-834D-687DB97B82A4}" dt="2023-04-13T21:07:16.377" v="452" actId="20577"/>
          <ac:spMkLst>
            <pc:docMk/>
            <pc:sldMk cId="0" sldId="283"/>
            <ac:spMk id="13" creationId="{9AA68C31-187D-4699-1F54-34368ACAD917}"/>
          </ac:spMkLst>
        </pc:spChg>
        <pc:spChg chg="del mod">
          <ac:chgData name="Catarina Bastos" userId="dc63b06c-761f-48a5-bffb-7a0b1b0e95b6" providerId="ADAL" clId="{21A7D1F0-94CA-4E3D-834D-687DB97B82A4}" dt="2023-04-13T20:58:50.862" v="310" actId="478"/>
          <ac:spMkLst>
            <pc:docMk/>
            <pc:sldMk cId="0" sldId="283"/>
            <ac:spMk id="630" creationId="{00000000-0000-0000-0000-000000000000}"/>
          </ac:spMkLst>
        </pc:spChg>
        <pc:spChg chg="del mod">
          <ac:chgData name="Catarina Bastos" userId="dc63b06c-761f-48a5-bffb-7a0b1b0e95b6" providerId="ADAL" clId="{21A7D1F0-94CA-4E3D-834D-687DB97B82A4}" dt="2023-04-13T20:58:47.298" v="308" actId="478"/>
          <ac:spMkLst>
            <pc:docMk/>
            <pc:sldMk cId="0" sldId="283"/>
            <ac:spMk id="632" creationId="{00000000-0000-0000-0000-000000000000}"/>
          </ac:spMkLst>
        </pc:spChg>
        <pc:spChg chg="del">
          <ac:chgData name="Catarina Bastos" userId="dc63b06c-761f-48a5-bffb-7a0b1b0e95b6" providerId="ADAL" clId="{21A7D1F0-94CA-4E3D-834D-687DB97B82A4}" dt="2023-04-13T20:58:58.777" v="314" actId="478"/>
          <ac:spMkLst>
            <pc:docMk/>
            <pc:sldMk cId="0" sldId="283"/>
            <ac:spMk id="633" creationId="{00000000-0000-0000-0000-000000000000}"/>
          </ac:spMkLst>
        </pc:spChg>
        <pc:spChg chg="del">
          <ac:chgData name="Catarina Bastos" userId="dc63b06c-761f-48a5-bffb-7a0b1b0e95b6" providerId="ADAL" clId="{21A7D1F0-94CA-4E3D-834D-687DB97B82A4}" dt="2023-04-13T20:58:55.126" v="312" actId="478"/>
          <ac:spMkLst>
            <pc:docMk/>
            <pc:sldMk cId="0" sldId="283"/>
            <ac:spMk id="635" creationId="{00000000-0000-0000-0000-000000000000}"/>
          </ac:spMkLst>
        </pc:spChg>
        <pc:spChg chg="del mod">
          <ac:chgData name="Catarina Bastos" userId="dc63b06c-761f-48a5-bffb-7a0b1b0e95b6" providerId="ADAL" clId="{21A7D1F0-94CA-4E3D-834D-687DB97B82A4}" dt="2023-04-13T20:58:43.415" v="306" actId="478"/>
          <ac:spMkLst>
            <pc:docMk/>
            <pc:sldMk cId="0" sldId="283"/>
            <ac:spMk id="637" creationId="{00000000-0000-0000-0000-000000000000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3:06.653" v="371" actId="20577"/>
        <pc:sldMkLst>
          <pc:docMk/>
          <pc:sldMk cId="408459450" sldId="312"/>
        </pc:sldMkLst>
        <pc:spChg chg="add mod">
          <ac:chgData name="Catarina Bastos" userId="dc63b06c-761f-48a5-bffb-7a0b1b0e95b6" providerId="ADAL" clId="{21A7D1F0-94CA-4E3D-834D-687DB97B82A4}" dt="2023-04-13T21:03:06.653" v="371" actId="20577"/>
          <ac:spMkLst>
            <pc:docMk/>
            <pc:sldMk cId="408459450" sldId="312"/>
            <ac:spMk id="2" creationId="{A575ACF0-395E-2960-F137-0AC00F086CBB}"/>
          </ac:spMkLst>
        </pc:spChg>
      </pc:sldChg>
      <pc:sldChg chg="addSp delSp modSp mod">
        <pc:chgData name="Catarina Bastos" userId="dc63b06c-761f-48a5-bffb-7a0b1b0e95b6" providerId="ADAL" clId="{21A7D1F0-94CA-4E3D-834D-687DB97B82A4}" dt="2023-04-13T21:18:56.925" v="541" actId="1076"/>
        <pc:sldMkLst>
          <pc:docMk/>
          <pc:sldMk cId="3413330062" sldId="313"/>
        </pc:sldMkLst>
        <pc:spChg chg="add mod">
          <ac:chgData name="Catarina Bastos" userId="dc63b06c-761f-48a5-bffb-7a0b1b0e95b6" providerId="ADAL" clId="{21A7D1F0-94CA-4E3D-834D-687DB97B82A4}" dt="2023-04-13T21:03:29.034" v="380" actId="20577"/>
          <ac:spMkLst>
            <pc:docMk/>
            <pc:sldMk cId="3413330062" sldId="313"/>
            <ac:spMk id="2" creationId="{EBD185D7-FE8D-0446-4E21-AE0598EC226B}"/>
          </ac:spMkLst>
        </pc:spChg>
        <pc:spChg chg="mod">
          <ac:chgData name="Catarina Bastos" userId="dc63b06c-761f-48a5-bffb-7a0b1b0e95b6" providerId="ADAL" clId="{21A7D1F0-94CA-4E3D-834D-687DB97B82A4}" dt="2023-04-13T21:18:38.356" v="536" actId="1076"/>
          <ac:spMkLst>
            <pc:docMk/>
            <pc:sldMk cId="3413330062" sldId="313"/>
            <ac:spMk id="35" creationId="{D042A3F5-DAE8-51E9-1E79-5152BFACE9C3}"/>
          </ac:spMkLst>
        </pc:spChg>
        <pc:spChg chg="mod">
          <ac:chgData name="Catarina Bastos" userId="dc63b06c-761f-48a5-bffb-7a0b1b0e95b6" providerId="ADAL" clId="{21A7D1F0-94CA-4E3D-834D-687DB97B82A4}" dt="2023-04-13T21:18:56.925" v="541" actId="1076"/>
          <ac:spMkLst>
            <pc:docMk/>
            <pc:sldMk cId="3413330062" sldId="313"/>
            <ac:spMk id="40" creationId="{8B222B93-424F-D4A6-594B-198849C6C84F}"/>
          </ac:spMkLst>
        </pc:spChg>
        <pc:spChg chg="mod">
          <ac:chgData name="Catarina Bastos" userId="dc63b06c-761f-48a5-bffb-7a0b1b0e95b6" providerId="ADAL" clId="{21A7D1F0-94CA-4E3D-834D-687DB97B82A4}" dt="2023-04-13T21:18:48.200" v="539" actId="1076"/>
          <ac:spMkLst>
            <pc:docMk/>
            <pc:sldMk cId="3413330062" sldId="313"/>
            <ac:spMk id="44" creationId="{9E6C79D0-1CE9-5ACF-83D0-283A1ED3E641}"/>
          </ac:spMkLst>
        </pc:spChg>
        <pc:spChg chg="mod">
          <ac:chgData name="Catarina Bastos" userId="dc63b06c-761f-48a5-bffb-7a0b1b0e95b6" providerId="ADAL" clId="{21A7D1F0-94CA-4E3D-834D-687DB97B82A4}" dt="2023-04-13T21:18:53.145" v="540" actId="1076"/>
          <ac:spMkLst>
            <pc:docMk/>
            <pc:sldMk cId="3413330062" sldId="313"/>
            <ac:spMk id="48" creationId="{5BE16FD4-3B4B-0B78-BDE6-BBD8589A00E9}"/>
          </ac:spMkLst>
        </pc:spChg>
        <pc:picChg chg="add del mod">
          <ac:chgData name="Catarina Bastos" userId="dc63b06c-761f-48a5-bffb-7a0b1b0e95b6" providerId="ADAL" clId="{21A7D1F0-94CA-4E3D-834D-687DB97B82A4}" dt="2023-03-29T14:43:16.641" v="19" actId="478"/>
          <ac:picMkLst>
            <pc:docMk/>
            <pc:sldMk cId="3413330062" sldId="313"/>
            <ac:picMk id="3" creationId="{77C1860A-4460-A0D1-80E4-7C82ACF5CC37}"/>
          </ac:picMkLst>
        </pc:picChg>
      </pc:sldChg>
      <pc:sldChg chg="addSp modSp mod">
        <pc:chgData name="Catarina Bastos" userId="dc63b06c-761f-48a5-bffb-7a0b1b0e95b6" providerId="ADAL" clId="{21A7D1F0-94CA-4E3D-834D-687DB97B82A4}" dt="2023-04-13T21:03:45.111" v="388" actId="20577"/>
        <pc:sldMkLst>
          <pc:docMk/>
          <pc:sldMk cId="4233623321" sldId="315"/>
        </pc:sldMkLst>
        <pc:spChg chg="add mod">
          <ac:chgData name="Catarina Bastos" userId="dc63b06c-761f-48a5-bffb-7a0b1b0e95b6" providerId="ADAL" clId="{21A7D1F0-94CA-4E3D-834D-687DB97B82A4}" dt="2023-04-13T21:03:45.111" v="388" actId="20577"/>
          <ac:spMkLst>
            <pc:docMk/>
            <pc:sldMk cId="4233623321" sldId="315"/>
            <ac:spMk id="2" creationId="{26887CCC-C880-AD00-A4FB-084BE7310CAD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3:14.039" v="374" actId="20577"/>
        <pc:sldMkLst>
          <pc:docMk/>
          <pc:sldMk cId="2871687845" sldId="316"/>
        </pc:sldMkLst>
        <pc:spChg chg="add mod">
          <ac:chgData name="Catarina Bastos" userId="dc63b06c-761f-48a5-bffb-7a0b1b0e95b6" providerId="ADAL" clId="{21A7D1F0-94CA-4E3D-834D-687DB97B82A4}" dt="2023-04-13T21:03:14.039" v="374" actId="20577"/>
          <ac:spMkLst>
            <pc:docMk/>
            <pc:sldMk cId="2871687845" sldId="316"/>
            <ac:spMk id="26" creationId="{492B3AB7-043C-90E0-DA3A-0D232AE3A1EE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2:38.705" v="369" actId="1076"/>
        <pc:sldMkLst>
          <pc:docMk/>
          <pc:sldMk cId="126718887" sldId="318"/>
        </pc:sldMkLst>
        <pc:spChg chg="add mod">
          <ac:chgData name="Catarina Bastos" userId="dc63b06c-761f-48a5-bffb-7a0b1b0e95b6" providerId="ADAL" clId="{21A7D1F0-94CA-4E3D-834D-687DB97B82A4}" dt="2023-04-13T21:01:54.405" v="361" actId="113"/>
          <ac:spMkLst>
            <pc:docMk/>
            <pc:sldMk cId="126718887" sldId="318"/>
            <ac:spMk id="6" creationId="{4CBBCA2E-58EB-CD4E-E7B0-81150EC15E0C}"/>
          </ac:spMkLst>
        </pc:spChg>
        <pc:picChg chg="mod">
          <ac:chgData name="Catarina Bastos" userId="dc63b06c-761f-48a5-bffb-7a0b1b0e95b6" providerId="ADAL" clId="{21A7D1F0-94CA-4E3D-834D-687DB97B82A4}" dt="2023-04-13T21:02:30.342" v="366" actId="14100"/>
          <ac:picMkLst>
            <pc:docMk/>
            <pc:sldMk cId="126718887" sldId="318"/>
            <ac:picMk id="2" creationId="{00E878D6-7797-8B9A-57AE-65D69125109B}"/>
          </ac:picMkLst>
        </pc:picChg>
        <pc:picChg chg="mod">
          <ac:chgData name="Catarina Bastos" userId="dc63b06c-761f-48a5-bffb-7a0b1b0e95b6" providerId="ADAL" clId="{21A7D1F0-94CA-4E3D-834D-687DB97B82A4}" dt="2023-04-13T21:02:32.166" v="367" actId="14100"/>
          <ac:picMkLst>
            <pc:docMk/>
            <pc:sldMk cId="126718887" sldId="318"/>
            <ac:picMk id="3" creationId="{2B6FD933-2B1E-68B0-1FAB-423408366F8F}"/>
          </ac:picMkLst>
        </pc:picChg>
        <pc:picChg chg="mod">
          <ac:chgData name="Catarina Bastos" userId="dc63b06c-761f-48a5-bffb-7a0b1b0e95b6" providerId="ADAL" clId="{21A7D1F0-94CA-4E3D-834D-687DB97B82A4}" dt="2023-04-13T21:02:35.724" v="368" actId="1076"/>
          <ac:picMkLst>
            <pc:docMk/>
            <pc:sldMk cId="126718887" sldId="318"/>
            <ac:picMk id="4" creationId="{C3B6A2F0-3942-4D46-E08A-11334AEEF680}"/>
          </ac:picMkLst>
        </pc:picChg>
        <pc:picChg chg="mod">
          <ac:chgData name="Catarina Bastos" userId="dc63b06c-761f-48a5-bffb-7a0b1b0e95b6" providerId="ADAL" clId="{21A7D1F0-94CA-4E3D-834D-687DB97B82A4}" dt="2023-04-13T21:02:38.705" v="369" actId="1076"/>
          <ac:picMkLst>
            <pc:docMk/>
            <pc:sldMk cId="126718887" sldId="318"/>
            <ac:picMk id="5" creationId="{566690ED-4BD8-9DBA-267F-1431602074D3}"/>
          </ac:picMkLst>
        </pc:picChg>
      </pc:sldChg>
      <pc:sldChg chg="addSp modSp mod">
        <pc:chgData name="Catarina Bastos" userId="dc63b06c-761f-48a5-bffb-7a0b1b0e95b6" providerId="ADAL" clId="{21A7D1F0-94CA-4E3D-834D-687DB97B82A4}" dt="2023-04-13T21:06:08.249" v="421" actId="20577"/>
        <pc:sldMkLst>
          <pc:docMk/>
          <pc:sldMk cId="1464070315" sldId="319"/>
        </pc:sldMkLst>
        <pc:spChg chg="add mod">
          <ac:chgData name="Catarina Bastos" userId="dc63b06c-761f-48a5-bffb-7a0b1b0e95b6" providerId="ADAL" clId="{21A7D1F0-94CA-4E3D-834D-687DB97B82A4}" dt="2023-04-13T21:06:08.249" v="421" actId="20577"/>
          <ac:spMkLst>
            <pc:docMk/>
            <pc:sldMk cId="1464070315" sldId="319"/>
            <ac:spMk id="2" creationId="{8ABBBC6F-1CE0-4495-0FB3-926439A869AF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6:29.483" v="428" actId="20577"/>
        <pc:sldMkLst>
          <pc:docMk/>
          <pc:sldMk cId="3559824738" sldId="320"/>
        </pc:sldMkLst>
        <pc:spChg chg="add mod">
          <ac:chgData name="Catarina Bastos" userId="dc63b06c-761f-48a5-bffb-7a0b1b0e95b6" providerId="ADAL" clId="{21A7D1F0-94CA-4E3D-834D-687DB97B82A4}" dt="2023-04-13T21:06:29.483" v="428" actId="20577"/>
          <ac:spMkLst>
            <pc:docMk/>
            <pc:sldMk cId="3559824738" sldId="320"/>
            <ac:spMk id="2" creationId="{6FCF4287-5DD7-4A71-6EAF-C14C72CAD608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6:35.807" v="432" actId="20577"/>
        <pc:sldMkLst>
          <pc:docMk/>
          <pc:sldMk cId="2272154671" sldId="321"/>
        </pc:sldMkLst>
        <pc:spChg chg="add mod">
          <ac:chgData name="Catarina Bastos" userId="dc63b06c-761f-48a5-bffb-7a0b1b0e95b6" providerId="ADAL" clId="{21A7D1F0-94CA-4E3D-834D-687DB97B82A4}" dt="2023-04-13T21:06:35.807" v="432" actId="20577"/>
          <ac:spMkLst>
            <pc:docMk/>
            <pc:sldMk cId="2272154671" sldId="321"/>
            <ac:spMk id="2" creationId="{3FE1E9D9-1960-639D-2DD3-6CDE36AFEA22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6:41.114" v="434" actId="20577"/>
        <pc:sldMkLst>
          <pc:docMk/>
          <pc:sldMk cId="2460903433" sldId="322"/>
        </pc:sldMkLst>
        <pc:spChg chg="add mod">
          <ac:chgData name="Catarina Bastos" userId="dc63b06c-761f-48a5-bffb-7a0b1b0e95b6" providerId="ADAL" clId="{21A7D1F0-94CA-4E3D-834D-687DB97B82A4}" dt="2023-04-13T21:06:41.114" v="434" actId="20577"/>
          <ac:spMkLst>
            <pc:docMk/>
            <pc:sldMk cId="2460903433" sldId="322"/>
            <ac:spMk id="2" creationId="{FC911C95-CD34-7301-74F6-51317D24DAE1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7:13.694" v="450" actId="20577"/>
        <pc:sldMkLst>
          <pc:docMk/>
          <pc:sldMk cId="2992511604" sldId="323"/>
        </pc:sldMkLst>
        <pc:spChg chg="add mod">
          <ac:chgData name="Catarina Bastos" userId="dc63b06c-761f-48a5-bffb-7a0b1b0e95b6" providerId="ADAL" clId="{21A7D1F0-94CA-4E3D-834D-687DB97B82A4}" dt="2023-04-13T21:07:13.694" v="450" actId="20577"/>
          <ac:spMkLst>
            <pc:docMk/>
            <pc:sldMk cId="2992511604" sldId="323"/>
            <ac:spMk id="2" creationId="{C2D1982D-918D-55FD-3400-06E1BB2A127B}"/>
          </ac:spMkLst>
        </pc:spChg>
      </pc:sldChg>
      <pc:sldChg chg="addSp delSp modSp del mod">
        <pc:chgData name="Catarina Bastos" userId="dc63b06c-761f-48a5-bffb-7a0b1b0e95b6" providerId="ADAL" clId="{21A7D1F0-94CA-4E3D-834D-687DB97B82A4}" dt="2023-04-11T23:18:41.258" v="236" actId="47"/>
        <pc:sldMkLst>
          <pc:docMk/>
          <pc:sldMk cId="3812960177" sldId="324"/>
        </pc:sldMkLst>
        <pc:spChg chg="add mod">
          <ac:chgData name="Catarina Bastos" userId="dc63b06c-761f-48a5-bffb-7a0b1b0e95b6" providerId="ADAL" clId="{21A7D1F0-94CA-4E3D-834D-687DB97B82A4}" dt="2023-04-11T23:07:05.876" v="20" actId="478"/>
          <ac:spMkLst>
            <pc:docMk/>
            <pc:sldMk cId="3812960177" sldId="324"/>
            <ac:spMk id="5" creationId="{752FD06C-8FAD-946D-2604-1A151DCF8CE9}"/>
          </ac:spMkLst>
        </pc:spChg>
        <pc:picChg chg="del">
          <ac:chgData name="Catarina Bastos" userId="dc63b06c-761f-48a5-bffb-7a0b1b0e95b6" providerId="ADAL" clId="{21A7D1F0-94CA-4E3D-834D-687DB97B82A4}" dt="2023-04-11T23:07:05.876" v="20" actId="478"/>
          <ac:picMkLst>
            <pc:docMk/>
            <pc:sldMk cId="3812960177" sldId="324"/>
            <ac:picMk id="7" creationId="{3E99EC7C-93BC-1D49-3204-1966C2CEC602}"/>
          </ac:picMkLst>
        </pc:picChg>
        <pc:picChg chg="add mod">
          <ac:chgData name="Catarina Bastos" userId="dc63b06c-761f-48a5-bffb-7a0b1b0e95b6" providerId="ADAL" clId="{21A7D1F0-94CA-4E3D-834D-687DB97B82A4}" dt="2023-04-11T23:11:08.383" v="36" actId="1076"/>
          <ac:picMkLst>
            <pc:docMk/>
            <pc:sldMk cId="3812960177" sldId="324"/>
            <ac:picMk id="8" creationId="{4FF5DF4D-6F3C-08D2-9BE9-22DCA9A6576F}"/>
          </ac:picMkLst>
        </pc:picChg>
        <pc:picChg chg="del">
          <ac:chgData name="Catarina Bastos" userId="dc63b06c-761f-48a5-bffb-7a0b1b0e95b6" providerId="ADAL" clId="{21A7D1F0-94CA-4E3D-834D-687DB97B82A4}" dt="2023-04-11T23:07:09.810" v="21" actId="478"/>
          <ac:picMkLst>
            <pc:docMk/>
            <pc:sldMk cId="3812960177" sldId="324"/>
            <ac:picMk id="9" creationId="{875DE3D7-1CA7-35C6-C8AC-540E1DF3D98D}"/>
          </ac:picMkLst>
        </pc:picChg>
      </pc:sldChg>
      <pc:sldChg chg="addSp delSp modSp mod">
        <pc:chgData name="Catarina Bastos" userId="dc63b06c-761f-48a5-bffb-7a0b1b0e95b6" providerId="ADAL" clId="{21A7D1F0-94CA-4E3D-834D-687DB97B82A4}" dt="2023-04-13T21:07:32.449" v="459" actId="14100"/>
        <pc:sldMkLst>
          <pc:docMk/>
          <pc:sldMk cId="4275986183" sldId="326"/>
        </pc:sldMkLst>
        <pc:spChg chg="add del mod">
          <ac:chgData name="Catarina Bastos" userId="dc63b06c-761f-48a5-bffb-7a0b1b0e95b6" providerId="ADAL" clId="{21A7D1F0-94CA-4E3D-834D-687DB97B82A4}" dt="2023-04-13T21:07:21.263" v="454" actId="478"/>
          <ac:spMkLst>
            <pc:docMk/>
            <pc:sldMk cId="4275986183" sldId="326"/>
            <ac:spMk id="2" creationId="{3DB2A21C-C85E-F974-CEF4-CB7F221174F7}"/>
          </ac:spMkLst>
        </pc:spChg>
        <pc:spChg chg="add mod">
          <ac:chgData name="Catarina Bastos" userId="dc63b06c-761f-48a5-bffb-7a0b1b0e95b6" providerId="ADAL" clId="{21A7D1F0-94CA-4E3D-834D-687DB97B82A4}" dt="2023-04-13T21:07:32.449" v="459" actId="14100"/>
          <ac:spMkLst>
            <pc:docMk/>
            <pc:sldMk cId="4275986183" sldId="326"/>
            <ac:spMk id="3" creationId="{E7BA0B28-6BF0-1A19-62B5-1749E24301F3}"/>
          </ac:spMkLst>
        </pc:spChg>
      </pc:sldChg>
      <pc:sldChg chg="addSp delSp modSp new del mod">
        <pc:chgData name="Catarina Bastos" userId="dc63b06c-761f-48a5-bffb-7a0b1b0e95b6" providerId="ADAL" clId="{21A7D1F0-94CA-4E3D-834D-687DB97B82A4}" dt="2023-04-11T23:21:10.923" v="278" actId="47"/>
        <pc:sldMkLst>
          <pc:docMk/>
          <pc:sldMk cId="793637621" sldId="327"/>
        </pc:sldMkLst>
        <pc:spChg chg="mod">
          <ac:chgData name="Catarina Bastos" userId="dc63b06c-761f-48a5-bffb-7a0b1b0e95b6" providerId="ADAL" clId="{21A7D1F0-94CA-4E3D-834D-687DB97B82A4}" dt="2023-04-11T23:14:52.643" v="221" actId="20577"/>
          <ac:spMkLst>
            <pc:docMk/>
            <pc:sldMk cId="793637621" sldId="327"/>
            <ac:spMk id="2" creationId="{A60462BE-466B-4ACD-AADF-B0C3F20DC282}"/>
          </ac:spMkLst>
        </pc:spChg>
        <pc:spChg chg="del">
          <ac:chgData name="Catarina Bastos" userId="dc63b06c-761f-48a5-bffb-7a0b1b0e95b6" providerId="ADAL" clId="{21A7D1F0-94CA-4E3D-834D-687DB97B82A4}" dt="2023-04-11T23:08:14.621" v="23" actId="22"/>
          <ac:spMkLst>
            <pc:docMk/>
            <pc:sldMk cId="793637621" sldId="327"/>
            <ac:spMk id="3" creationId="{D89609E2-2467-8CB5-C147-60B5337E670A}"/>
          </ac:spMkLst>
        </pc:spChg>
        <pc:picChg chg="add mod ord">
          <ac:chgData name="Catarina Bastos" userId="dc63b06c-761f-48a5-bffb-7a0b1b0e95b6" providerId="ADAL" clId="{21A7D1F0-94CA-4E3D-834D-687DB97B82A4}" dt="2023-04-11T23:20:44.163" v="265" actId="1076"/>
          <ac:picMkLst>
            <pc:docMk/>
            <pc:sldMk cId="793637621" sldId="327"/>
            <ac:picMk id="6" creationId="{D0E691D6-7456-6A11-D209-F1947050C6AC}"/>
          </ac:picMkLst>
        </pc:picChg>
      </pc:sldChg>
      <pc:sldChg chg="addSp delSp modSp new del mod">
        <pc:chgData name="Catarina Bastos" userId="dc63b06c-761f-48a5-bffb-7a0b1b0e95b6" providerId="ADAL" clId="{21A7D1F0-94CA-4E3D-834D-687DB97B82A4}" dt="2023-04-11T23:19:02.691" v="240" actId="47"/>
        <pc:sldMkLst>
          <pc:docMk/>
          <pc:sldMk cId="2923557874" sldId="328"/>
        </pc:sldMkLst>
        <pc:spChg chg="mod">
          <ac:chgData name="Catarina Bastos" userId="dc63b06c-761f-48a5-bffb-7a0b1b0e95b6" providerId="ADAL" clId="{21A7D1F0-94CA-4E3D-834D-687DB97B82A4}" dt="2023-04-11T23:12:17.096" v="110" actId="20577"/>
          <ac:spMkLst>
            <pc:docMk/>
            <pc:sldMk cId="2923557874" sldId="328"/>
            <ac:spMk id="2" creationId="{5D931F72-EF15-2ABB-AF30-B26EC01DC867}"/>
          </ac:spMkLst>
        </pc:spChg>
        <pc:spChg chg="del">
          <ac:chgData name="Catarina Bastos" userId="dc63b06c-761f-48a5-bffb-7a0b1b0e95b6" providerId="ADAL" clId="{21A7D1F0-94CA-4E3D-834D-687DB97B82A4}" dt="2023-04-11T23:11:16.580" v="37" actId="478"/>
          <ac:spMkLst>
            <pc:docMk/>
            <pc:sldMk cId="2923557874" sldId="328"/>
            <ac:spMk id="3" creationId="{554EF156-4F15-FF9D-C711-4C2CD76B3E20}"/>
          </ac:spMkLst>
        </pc:spChg>
        <pc:picChg chg="add mod">
          <ac:chgData name="Catarina Bastos" userId="dc63b06c-761f-48a5-bffb-7a0b1b0e95b6" providerId="ADAL" clId="{21A7D1F0-94CA-4E3D-834D-687DB97B82A4}" dt="2023-04-11T23:11:26.842" v="40" actId="1076"/>
          <ac:picMkLst>
            <pc:docMk/>
            <pc:sldMk cId="2923557874" sldId="328"/>
            <ac:picMk id="6" creationId="{E44EFFF1-02FB-E450-5995-DBB8C7124F96}"/>
          </ac:picMkLst>
        </pc:picChg>
      </pc:sldChg>
      <pc:sldChg chg="addSp modSp new del mod">
        <pc:chgData name="Catarina Bastos" userId="dc63b06c-761f-48a5-bffb-7a0b1b0e95b6" providerId="ADAL" clId="{21A7D1F0-94CA-4E3D-834D-687DB97B82A4}" dt="2023-04-11T23:19:25.915" v="250" actId="47"/>
        <pc:sldMkLst>
          <pc:docMk/>
          <pc:sldMk cId="1776595636" sldId="329"/>
        </pc:sldMkLst>
        <pc:spChg chg="mod">
          <ac:chgData name="Catarina Bastos" userId="dc63b06c-761f-48a5-bffb-7a0b1b0e95b6" providerId="ADAL" clId="{21A7D1F0-94CA-4E3D-834D-687DB97B82A4}" dt="2023-04-11T23:13:22.835" v="139" actId="20577"/>
          <ac:spMkLst>
            <pc:docMk/>
            <pc:sldMk cId="1776595636" sldId="329"/>
            <ac:spMk id="2" creationId="{B84AB629-EC3F-BB35-F339-735B29CF6DA7}"/>
          </ac:spMkLst>
        </pc:spChg>
        <pc:picChg chg="add mod">
          <ac:chgData name="Catarina Bastos" userId="dc63b06c-761f-48a5-bffb-7a0b1b0e95b6" providerId="ADAL" clId="{21A7D1F0-94CA-4E3D-834D-687DB97B82A4}" dt="2023-04-11T23:12:27.004" v="112" actId="1076"/>
          <ac:picMkLst>
            <pc:docMk/>
            <pc:sldMk cId="1776595636" sldId="329"/>
            <ac:picMk id="6" creationId="{6420A9BB-6D9D-B4E3-1A13-C223593BC0F8}"/>
          </ac:picMkLst>
        </pc:picChg>
      </pc:sldChg>
      <pc:sldChg chg="addSp delSp modSp new del mod">
        <pc:chgData name="Catarina Bastos" userId="dc63b06c-761f-48a5-bffb-7a0b1b0e95b6" providerId="ADAL" clId="{21A7D1F0-94CA-4E3D-834D-687DB97B82A4}" dt="2023-04-11T23:20:31.315" v="263" actId="47"/>
        <pc:sldMkLst>
          <pc:docMk/>
          <pc:sldMk cId="1452044598" sldId="330"/>
        </pc:sldMkLst>
        <pc:spChg chg="mod">
          <ac:chgData name="Catarina Bastos" userId="dc63b06c-761f-48a5-bffb-7a0b1b0e95b6" providerId="ADAL" clId="{21A7D1F0-94CA-4E3D-834D-687DB97B82A4}" dt="2023-04-11T23:14:37.893" v="210" actId="14100"/>
          <ac:spMkLst>
            <pc:docMk/>
            <pc:sldMk cId="1452044598" sldId="330"/>
            <ac:spMk id="2" creationId="{A2C38D98-768C-1110-8D60-DD8A6F3F3D36}"/>
          </ac:spMkLst>
        </pc:spChg>
        <pc:spChg chg="del">
          <ac:chgData name="Catarina Bastos" userId="dc63b06c-761f-48a5-bffb-7a0b1b0e95b6" providerId="ADAL" clId="{21A7D1F0-94CA-4E3D-834D-687DB97B82A4}" dt="2023-04-11T23:13:57.763" v="146" actId="478"/>
          <ac:spMkLst>
            <pc:docMk/>
            <pc:sldMk cId="1452044598" sldId="330"/>
            <ac:spMk id="3" creationId="{899D06D2-79F9-38E8-483A-CD693F1FB92E}"/>
          </ac:spMkLst>
        </pc:spChg>
        <pc:picChg chg="add mod">
          <ac:chgData name="Catarina Bastos" userId="dc63b06c-761f-48a5-bffb-7a0b1b0e95b6" providerId="ADAL" clId="{21A7D1F0-94CA-4E3D-834D-687DB97B82A4}" dt="2023-04-11T23:13:33.919" v="141" actId="1076"/>
          <ac:picMkLst>
            <pc:docMk/>
            <pc:sldMk cId="1452044598" sldId="330"/>
            <ac:picMk id="6" creationId="{63D8A207-4B7F-B15C-E826-9FAAF0107138}"/>
          </ac:picMkLst>
        </pc:picChg>
        <pc:picChg chg="add mod modCrop">
          <ac:chgData name="Catarina Bastos" userId="dc63b06c-761f-48a5-bffb-7a0b1b0e95b6" providerId="ADAL" clId="{21A7D1F0-94CA-4E3D-834D-687DB97B82A4}" dt="2023-04-11T23:19:58.739" v="253" actId="732"/>
          <ac:picMkLst>
            <pc:docMk/>
            <pc:sldMk cId="1452044598" sldId="330"/>
            <ac:picMk id="7" creationId="{2FC0DC66-8BCB-F3E5-96B2-EF224F0363E3}"/>
          </ac:picMkLst>
        </pc:picChg>
      </pc:sldChg>
      <pc:sldChg chg="addSp new del mod">
        <pc:chgData name="Catarina Bastos" userId="dc63b06c-761f-48a5-bffb-7a0b1b0e95b6" providerId="ADAL" clId="{21A7D1F0-94CA-4E3D-834D-687DB97B82A4}" dt="2023-04-11T23:14:43.054" v="211" actId="47"/>
        <pc:sldMkLst>
          <pc:docMk/>
          <pc:sldMk cId="2164296169" sldId="331"/>
        </pc:sldMkLst>
        <pc:picChg chg="add">
          <ac:chgData name="Catarina Bastos" userId="dc63b06c-761f-48a5-bffb-7a0b1b0e95b6" providerId="ADAL" clId="{21A7D1F0-94CA-4E3D-834D-687DB97B82A4}" dt="2023-04-11T23:10:28.009" v="32" actId="22"/>
          <ac:picMkLst>
            <pc:docMk/>
            <pc:sldMk cId="2164296169" sldId="331"/>
            <ac:picMk id="6" creationId="{00F75950-E2AE-BFCF-F634-DA3C11261F55}"/>
          </ac:picMkLst>
        </pc:picChg>
      </pc:sldChg>
      <pc:sldChg chg="addSp delSp modSp new mod modAnim">
        <pc:chgData name="Catarina Bastos" userId="dc63b06c-761f-48a5-bffb-7a0b1b0e95b6" providerId="ADAL" clId="{21A7D1F0-94CA-4E3D-834D-687DB97B82A4}" dt="2023-04-13T21:48:11.006" v="829"/>
        <pc:sldMkLst>
          <pc:docMk/>
          <pc:sldMk cId="4056121691" sldId="331"/>
        </pc:sldMkLst>
        <pc:spChg chg="add mod">
          <ac:chgData name="Catarina Bastos" userId="dc63b06c-761f-48a5-bffb-7a0b1b0e95b6" providerId="ADAL" clId="{21A7D1F0-94CA-4E3D-834D-687DB97B82A4}" dt="2023-04-13T21:06:52.165" v="438" actId="20577"/>
          <ac:spMkLst>
            <pc:docMk/>
            <pc:sldMk cId="4056121691" sldId="331"/>
            <ac:spMk id="2" creationId="{89743B5F-365B-7325-023A-905D6960702D}"/>
          </ac:spMkLst>
        </pc:spChg>
        <pc:spChg chg="add del mod">
          <ac:chgData name="Catarina Bastos" userId="dc63b06c-761f-48a5-bffb-7a0b1b0e95b6" providerId="ADAL" clId="{21A7D1F0-94CA-4E3D-834D-687DB97B82A4}" dt="2023-04-11T23:18:14.698" v="226"/>
          <ac:spMkLst>
            <pc:docMk/>
            <pc:sldMk cId="4056121691" sldId="331"/>
            <ac:spMk id="2" creationId="{E9CF3202-94B3-EEFA-545C-FEF0B911ECBA}"/>
          </ac:spMkLst>
        </pc:spChg>
        <pc:spChg chg="mod">
          <ac:chgData name="Catarina Bastos" userId="dc63b06c-761f-48a5-bffb-7a0b1b0e95b6" providerId="ADAL" clId="{21A7D1F0-94CA-4E3D-834D-687DB97B82A4}" dt="2023-04-13T21:36:55.182" v="577" actId="1076"/>
          <ac:spMkLst>
            <pc:docMk/>
            <pc:sldMk cId="4056121691" sldId="331"/>
            <ac:spMk id="3" creationId="{F1D520D9-6A24-533C-06CD-224636F4C8B8}"/>
          </ac:spMkLst>
        </pc:spChg>
        <pc:spChg chg="add mod">
          <ac:chgData name="Catarina Bastos" userId="dc63b06c-761f-48a5-bffb-7a0b1b0e95b6" providerId="ADAL" clId="{21A7D1F0-94CA-4E3D-834D-687DB97B82A4}" dt="2023-04-11T23:18:34.278" v="234" actId="403"/>
          <ac:spMkLst>
            <pc:docMk/>
            <pc:sldMk cId="4056121691" sldId="331"/>
            <ac:spMk id="4" creationId="{53962D4B-9483-DA0C-8956-409B7697FE4E}"/>
          </ac:spMkLst>
        </pc:spChg>
        <pc:spChg chg="add mod">
          <ac:chgData name="Catarina Bastos" userId="dc63b06c-761f-48a5-bffb-7a0b1b0e95b6" providerId="ADAL" clId="{21A7D1F0-94CA-4E3D-834D-687DB97B82A4}" dt="2023-04-13T21:40:20.158" v="656" actId="20577"/>
          <ac:spMkLst>
            <pc:docMk/>
            <pc:sldMk cId="4056121691" sldId="331"/>
            <ac:spMk id="6" creationId="{DF0047EB-0697-9A3C-688B-65DC902B8724}"/>
          </ac:spMkLst>
        </pc:spChg>
        <pc:spChg chg="add mod">
          <ac:chgData name="Catarina Bastos" userId="dc63b06c-761f-48a5-bffb-7a0b1b0e95b6" providerId="ADAL" clId="{21A7D1F0-94CA-4E3D-834D-687DB97B82A4}" dt="2023-04-13T21:36:37.493" v="575" actId="1076"/>
          <ac:spMkLst>
            <pc:docMk/>
            <pc:sldMk cId="4056121691" sldId="331"/>
            <ac:spMk id="7" creationId="{5B68F6D3-E777-DEFF-B0E1-6A7B8607A33A}"/>
          </ac:spMkLst>
        </pc:spChg>
        <pc:spChg chg="add mod">
          <ac:chgData name="Catarina Bastos" userId="dc63b06c-761f-48a5-bffb-7a0b1b0e95b6" providerId="ADAL" clId="{21A7D1F0-94CA-4E3D-834D-687DB97B82A4}" dt="2023-04-13T21:37:32.083" v="612" actId="14100"/>
          <ac:spMkLst>
            <pc:docMk/>
            <pc:sldMk cId="4056121691" sldId="331"/>
            <ac:spMk id="8" creationId="{3F2863B6-5430-550E-9C02-3AAE6090309C}"/>
          </ac:spMkLst>
        </pc:spChg>
        <pc:picChg chg="add del mod">
          <ac:chgData name="Catarina Bastos" userId="dc63b06c-761f-48a5-bffb-7a0b1b0e95b6" providerId="ADAL" clId="{21A7D1F0-94CA-4E3D-834D-687DB97B82A4}" dt="2023-04-11T23:18:14.698" v="226"/>
          <ac:picMkLst>
            <pc:docMk/>
            <pc:sldMk cId="4056121691" sldId="331"/>
            <ac:picMk id="3" creationId="{9F377511-B9BA-DB80-4E17-E837AD4E8996}"/>
          </ac:picMkLst>
        </pc:picChg>
        <pc:picChg chg="add mod">
          <ac:chgData name="Catarina Bastos" userId="dc63b06c-761f-48a5-bffb-7a0b1b0e95b6" providerId="ADAL" clId="{21A7D1F0-94CA-4E3D-834D-687DB97B82A4}" dt="2023-04-11T23:18:26.020" v="227"/>
          <ac:picMkLst>
            <pc:docMk/>
            <pc:sldMk cId="4056121691" sldId="331"/>
            <ac:picMk id="5" creationId="{7B29A712-FD6B-3D5C-7DA8-3C210977D1E0}"/>
          </ac:picMkLst>
        </pc:picChg>
      </pc:sldChg>
      <pc:sldChg chg="addSp delSp modSp new mod modAnim">
        <pc:chgData name="Catarina Bastos" userId="dc63b06c-761f-48a5-bffb-7a0b1b0e95b6" providerId="ADAL" clId="{21A7D1F0-94CA-4E3D-834D-687DB97B82A4}" dt="2023-04-13T21:48:27.932" v="832"/>
        <pc:sldMkLst>
          <pc:docMk/>
          <pc:sldMk cId="4246919159" sldId="332"/>
        </pc:sldMkLst>
        <pc:spChg chg="add mod">
          <ac:chgData name="Catarina Bastos" userId="dc63b06c-761f-48a5-bffb-7a0b1b0e95b6" providerId="ADAL" clId="{21A7D1F0-94CA-4E3D-834D-687DB97B82A4}" dt="2023-04-11T23:18:59.766" v="239" actId="255"/>
          <ac:spMkLst>
            <pc:docMk/>
            <pc:sldMk cId="4246919159" sldId="332"/>
            <ac:spMk id="2" creationId="{0BD781CD-09F8-C276-5E65-ADFDC252E31F}"/>
          </ac:spMkLst>
        </pc:spChg>
        <pc:spChg chg="add mod">
          <ac:chgData name="Catarina Bastos" userId="dc63b06c-761f-48a5-bffb-7a0b1b0e95b6" providerId="ADAL" clId="{21A7D1F0-94CA-4E3D-834D-687DB97B82A4}" dt="2023-04-13T21:06:55.129" v="440" actId="20577"/>
          <ac:spMkLst>
            <pc:docMk/>
            <pc:sldMk cId="4246919159" sldId="332"/>
            <ac:spMk id="4" creationId="{5DAD8B05-0B1E-EA33-BA1B-031B5D44E311}"/>
          </ac:spMkLst>
        </pc:spChg>
        <pc:spChg chg="add mod">
          <ac:chgData name="Catarina Bastos" userId="dc63b06c-761f-48a5-bffb-7a0b1b0e95b6" providerId="ADAL" clId="{21A7D1F0-94CA-4E3D-834D-687DB97B82A4}" dt="2023-04-13T21:46:04.510" v="811" actId="14100"/>
          <ac:spMkLst>
            <pc:docMk/>
            <pc:sldMk cId="4246919159" sldId="332"/>
            <ac:spMk id="5" creationId="{156D21E8-1026-A669-AF1E-86A0A9098F33}"/>
          </ac:spMkLst>
        </pc:spChg>
        <pc:spChg chg="add mod">
          <ac:chgData name="Catarina Bastos" userId="dc63b06c-761f-48a5-bffb-7a0b1b0e95b6" providerId="ADAL" clId="{21A7D1F0-94CA-4E3D-834D-687DB97B82A4}" dt="2023-04-13T21:46:35.530" v="820" actId="1076"/>
          <ac:spMkLst>
            <pc:docMk/>
            <pc:sldMk cId="4246919159" sldId="332"/>
            <ac:spMk id="6" creationId="{68ED5157-AAB9-645A-A157-B42F318506B9}"/>
          </ac:spMkLst>
        </pc:spChg>
        <pc:spChg chg="add mod">
          <ac:chgData name="Catarina Bastos" userId="dc63b06c-761f-48a5-bffb-7a0b1b0e95b6" providerId="ADAL" clId="{21A7D1F0-94CA-4E3D-834D-687DB97B82A4}" dt="2023-04-13T21:46:40.341" v="821" actId="1076"/>
          <ac:spMkLst>
            <pc:docMk/>
            <pc:sldMk cId="4246919159" sldId="332"/>
            <ac:spMk id="9" creationId="{EFB89092-70C7-4314-46E2-6B35E2FC3AA6}"/>
          </ac:spMkLst>
        </pc:spChg>
        <pc:spChg chg="add mod">
          <ac:chgData name="Catarina Bastos" userId="dc63b06c-761f-48a5-bffb-7a0b1b0e95b6" providerId="ADAL" clId="{21A7D1F0-94CA-4E3D-834D-687DB97B82A4}" dt="2023-04-13T21:46:56.086" v="824" actId="14100"/>
          <ac:spMkLst>
            <pc:docMk/>
            <pc:sldMk cId="4246919159" sldId="332"/>
            <ac:spMk id="10" creationId="{3A096881-BFAE-88B4-CB6A-CDFE415CB60D}"/>
          </ac:spMkLst>
        </pc:spChg>
        <pc:spChg chg="add mod">
          <ac:chgData name="Catarina Bastos" userId="dc63b06c-761f-48a5-bffb-7a0b1b0e95b6" providerId="ADAL" clId="{21A7D1F0-94CA-4E3D-834D-687DB97B82A4}" dt="2023-04-13T21:46:45.334" v="822" actId="1076"/>
          <ac:spMkLst>
            <pc:docMk/>
            <pc:sldMk cId="4246919159" sldId="332"/>
            <ac:spMk id="11" creationId="{710BD5EA-CEB5-2A52-218F-EE6AC7915961}"/>
          </ac:spMkLst>
        </pc:spChg>
        <pc:spChg chg="add del mod">
          <ac:chgData name="Catarina Bastos" userId="dc63b06c-761f-48a5-bffb-7a0b1b0e95b6" providerId="ADAL" clId="{21A7D1F0-94CA-4E3D-834D-687DB97B82A4}" dt="2023-04-13T21:43:54.706" v="766" actId="478"/>
          <ac:spMkLst>
            <pc:docMk/>
            <pc:sldMk cId="4246919159" sldId="332"/>
            <ac:spMk id="12" creationId="{BB2BC194-7A36-B122-BD3E-9D8892F480DF}"/>
          </ac:spMkLst>
        </pc:spChg>
        <pc:spChg chg="add del mod">
          <ac:chgData name="Catarina Bastos" userId="dc63b06c-761f-48a5-bffb-7a0b1b0e95b6" providerId="ADAL" clId="{21A7D1F0-94CA-4E3D-834D-687DB97B82A4}" dt="2023-04-13T21:43:52.067" v="765" actId="478"/>
          <ac:spMkLst>
            <pc:docMk/>
            <pc:sldMk cId="4246919159" sldId="332"/>
            <ac:spMk id="13" creationId="{EFBF6DFF-5784-8090-1BC8-DE86D1CE392F}"/>
          </ac:spMkLst>
        </pc:spChg>
        <pc:picChg chg="add mod">
          <ac:chgData name="Catarina Bastos" userId="dc63b06c-761f-48a5-bffb-7a0b1b0e95b6" providerId="ADAL" clId="{21A7D1F0-94CA-4E3D-834D-687DB97B82A4}" dt="2023-04-13T21:45:56.271" v="809" actId="1076"/>
          <ac:picMkLst>
            <pc:docMk/>
            <pc:sldMk cId="4246919159" sldId="332"/>
            <ac:picMk id="3" creationId="{90C2E407-885C-1B74-DCBE-255D3C070846}"/>
          </ac:picMkLst>
        </pc:picChg>
        <pc:cxnChg chg="add mod">
          <ac:chgData name="Catarina Bastos" userId="dc63b06c-761f-48a5-bffb-7a0b1b0e95b6" providerId="ADAL" clId="{21A7D1F0-94CA-4E3D-834D-687DB97B82A4}" dt="2023-04-13T21:46:13.081" v="814" actId="1076"/>
          <ac:cxnSpMkLst>
            <pc:docMk/>
            <pc:sldMk cId="4246919159" sldId="332"/>
            <ac:cxnSpMk id="8" creationId="{F13D30D9-6E82-ED6D-B92A-C5460EC95659}"/>
          </ac:cxnSpMkLst>
        </pc:cxnChg>
      </pc:sldChg>
      <pc:sldChg chg="addSp modSp new mod modAnim">
        <pc:chgData name="Catarina Bastos" userId="dc63b06c-761f-48a5-bffb-7a0b1b0e95b6" providerId="ADAL" clId="{21A7D1F0-94CA-4E3D-834D-687DB97B82A4}" dt="2023-04-13T21:48:39.932" v="834"/>
        <pc:sldMkLst>
          <pc:docMk/>
          <pc:sldMk cId="3614778577" sldId="333"/>
        </pc:sldMkLst>
        <pc:spChg chg="add mod">
          <ac:chgData name="Catarina Bastos" userId="dc63b06c-761f-48a5-bffb-7a0b1b0e95b6" providerId="ADAL" clId="{21A7D1F0-94CA-4E3D-834D-687DB97B82A4}" dt="2023-04-11T23:19:21.459" v="249" actId="2711"/>
          <ac:spMkLst>
            <pc:docMk/>
            <pc:sldMk cId="3614778577" sldId="333"/>
            <ac:spMk id="2" creationId="{8FDB0935-FFED-79E5-030D-79651C783E97}"/>
          </ac:spMkLst>
        </pc:spChg>
        <pc:spChg chg="add mod">
          <ac:chgData name="Catarina Bastos" userId="dc63b06c-761f-48a5-bffb-7a0b1b0e95b6" providerId="ADAL" clId="{21A7D1F0-94CA-4E3D-834D-687DB97B82A4}" dt="2023-04-13T21:06:57.737" v="442" actId="20577"/>
          <ac:spMkLst>
            <pc:docMk/>
            <pc:sldMk cId="3614778577" sldId="333"/>
            <ac:spMk id="4" creationId="{A055CE5B-B714-188A-1C12-B390B8B87202}"/>
          </ac:spMkLst>
        </pc:spChg>
        <pc:spChg chg="add mod">
          <ac:chgData name="Catarina Bastos" userId="dc63b06c-761f-48a5-bffb-7a0b1b0e95b6" providerId="ADAL" clId="{21A7D1F0-94CA-4E3D-834D-687DB97B82A4}" dt="2023-04-13T21:44:50.380" v="779" actId="1076"/>
          <ac:spMkLst>
            <pc:docMk/>
            <pc:sldMk cId="3614778577" sldId="333"/>
            <ac:spMk id="5" creationId="{B97B671E-6EDA-3313-5788-63F41BCA6AD2}"/>
          </ac:spMkLst>
        </pc:spChg>
        <pc:spChg chg="add mod">
          <ac:chgData name="Catarina Bastos" userId="dc63b06c-761f-48a5-bffb-7a0b1b0e95b6" providerId="ADAL" clId="{21A7D1F0-94CA-4E3D-834D-687DB97B82A4}" dt="2023-04-13T21:44:59.101" v="790" actId="20577"/>
          <ac:spMkLst>
            <pc:docMk/>
            <pc:sldMk cId="3614778577" sldId="333"/>
            <ac:spMk id="6" creationId="{6690A99C-DAFB-8F85-EDFC-D2820E8139A4}"/>
          </ac:spMkLst>
        </pc:spChg>
        <pc:spChg chg="add mod">
          <ac:chgData name="Catarina Bastos" userId="dc63b06c-761f-48a5-bffb-7a0b1b0e95b6" providerId="ADAL" clId="{21A7D1F0-94CA-4E3D-834D-687DB97B82A4}" dt="2023-04-13T21:45:12.930" v="793" actId="14100"/>
          <ac:spMkLst>
            <pc:docMk/>
            <pc:sldMk cId="3614778577" sldId="333"/>
            <ac:spMk id="7" creationId="{4B84C8A9-0DC8-FD14-C892-5C26944DCCD0}"/>
          </ac:spMkLst>
        </pc:spChg>
        <pc:spChg chg="add mod">
          <ac:chgData name="Catarina Bastos" userId="dc63b06c-761f-48a5-bffb-7a0b1b0e95b6" providerId="ADAL" clId="{21A7D1F0-94CA-4E3D-834D-687DB97B82A4}" dt="2023-04-13T21:45:23.981" v="800" actId="20577"/>
          <ac:spMkLst>
            <pc:docMk/>
            <pc:sldMk cId="3614778577" sldId="333"/>
            <ac:spMk id="8" creationId="{B49B5585-96A8-40E7-FA97-CA87659B66EA}"/>
          </ac:spMkLst>
        </pc:spChg>
        <pc:picChg chg="add mod">
          <ac:chgData name="Catarina Bastos" userId="dc63b06c-761f-48a5-bffb-7a0b1b0e95b6" providerId="ADAL" clId="{21A7D1F0-94CA-4E3D-834D-687DB97B82A4}" dt="2023-04-13T21:44:45.432" v="778" actId="1076"/>
          <ac:picMkLst>
            <pc:docMk/>
            <pc:sldMk cId="3614778577" sldId="333"/>
            <ac:picMk id="3" creationId="{CA858F17-6B8D-F2D6-D6F7-B438D7DFB53D}"/>
          </ac:picMkLst>
        </pc:picChg>
      </pc:sldChg>
      <pc:sldChg chg="addSp modSp new mod">
        <pc:chgData name="Catarina Bastos" userId="dc63b06c-761f-48a5-bffb-7a0b1b0e95b6" providerId="ADAL" clId="{21A7D1F0-94CA-4E3D-834D-687DB97B82A4}" dt="2023-04-13T21:07:01.534" v="444" actId="20577"/>
        <pc:sldMkLst>
          <pc:docMk/>
          <pc:sldMk cId="3382912216" sldId="334"/>
        </pc:sldMkLst>
        <pc:spChg chg="add mod">
          <ac:chgData name="Catarina Bastos" userId="dc63b06c-761f-48a5-bffb-7a0b1b0e95b6" providerId="ADAL" clId="{21A7D1F0-94CA-4E3D-834D-687DB97B82A4}" dt="2023-04-11T23:20:27.579" v="262" actId="2711"/>
          <ac:spMkLst>
            <pc:docMk/>
            <pc:sldMk cId="3382912216" sldId="334"/>
            <ac:spMk id="2" creationId="{D93C6855-178D-90EF-22F6-83B2AACB9590}"/>
          </ac:spMkLst>
        </pc:spChg>
        <pc:spChg chg="add mod">
          <ac:chgData name="Catarina Bastos" userId="dc63b06c-761f-48a5-bffb-7a0b1b0e95b6" providerId="ADAL" clId="{21A7D1F0-94CA-4E3D-834D-687DB97B82A4}" dt="2023-04-13T21:07:01.534" v="444" actId="20577"/>
          <ac:spMkLst>
            <pc:docMk/>
            <pc:sldMk cId="3382912216" sldId="334"/>
            <ac:spMk id="5" creationId="{0523D4F2-21BE-2613-F0F2-BD79F6B2B711}"/>
          </ac:spMkLst>
        </pc:spChg>
        <pc:picChg chg="add mod">
          <ac:chgData name="Catarina Bastos" userId="dc63b06c-761f-48a5-bffb-7a0b1b0e95b6" providerId="ADAL" clId="{21A7D1F0-94CA-4E3D-834D-687DB97B82A4}" dt="2023-04-11T23:20:17.341" v="254"/>
          <ac:picMkLst>
            <pc:docMk/>
            <pc:sldMk cId="3382912216" sldId="334"/>
            <ac:picMk id="3" creationId="{64289761-7469-39AC-2CBA-4CEB37CD7139}"/>
          </ac:picMkLst>
        </pc:picChg>
        <pc:picChg chg="add mod">
          <ac:chgData name="Catarina Bastos" userId="dc63b06c-761f-48a5-bffb-7a0b1b0e95b6" providerId="ADAL" clId="{21A7D1F0-94CA-4E3D-834D-687DB97B82A4}" dt="2023-04-11T23:20:17.341" v="254"/>
          <ac:picMkLst>
            <pc:docMk/>
            <pc:sldMk cId="3382912216" sldId="334"/>
            <ac:picMk id="4" creationId="{20CABFE6-2811-CB6F-2478-04A8F4D3CD58}"/>
          </ac:picMkLst>
        </pc:picChg>
      </pc:sldChg>
      <pc:sldChg chg="addSp modSp new mod">
        <pc:chgData name="Catarina Bastos" userId="dc63b06c-761f-48a5-bffb-7a0b1b0e95b6" providerId="ADAL" clId="{21A7D1F0-94CA-4E3D-834D-687DB97B82A4}" dt="2023-04-13T21:07:04.617" v="446" actId="20577"/>
        <pc:sldMkLst>
          <pc:docMk/>
          <pc:sldMk cId="2558560193" sldId="335"/>
        </pc:sldMkLst>
        <pc:spChg chg="add mod">
          <ac:chgData name="Catarina Bastos" userId="dc63b06c-761f-48a5-bffb-7a0b1b0e95b6" providerId="ADAL" clId="{21A7D1F0-94CA-4E3D-834D-687DB97B82A4}" dt="2023-04-11T23:21:05.152" v="276" actId="2711"/>
          <ac:spMkLst>
            <pc:docMk/>
            <pc:sldMk cId="2558560193" sldId="335"/>
            <ac:spMk id="2" creationId="{6D0A5CD0-4500-E8E1-2606-571E6314EB59}"/>
          </ac:spMkLst>
        </pc:spChg>
        <pc:spChg chg="add mod">
          <ac:chgData name="Catarina Bastos" userId="dc63b06c-761f-48a5-bffb-7a0b1b0e95b6" providerId="ADAL" clId="{21A7D1F0-94CA-4E3D-834D-687DB97B82A4}" dt="2023-04-13T21:07:04.617" v="446" actId="20577"/>
          <ac:spMkLst>
            <pc:docMk/>
            <pc:sldMk cId="2558560193" sldId="335"/>
            <ac:spMk id="4" creationId="{1DCDA31D-D171-0368-23E2-4C0AEBECE338}"/>
          </ac:spMkLst>
        </pc:spChg>
        <pc:picChg chg="add mod">
          <ac:chgData name="Catarina Bastos" userId="dc63b06c-761f-48a5-bffb-7a0b1b0e95b6" providerId="ADAL" clId="{21A7D1F0-94CA-4E3D-834D-687DB97B82A4}" dt="2023-04-11T23:21:08.448" v="277" actId="1076"/>
          <ac:picMkLst>
            <pc:docMk/>
            <pc:sldMk cId="2558560193" sldId="335"/>
            <ac:picMk id="3" creationId="{5274D874-25E8-2588-611D-3B6532A8DDAA}"/>
          </ac:picMkLst>
        </pc:picChg>
      </pc:sldChg>
      <pc:sldChg chg="addSp modSp mod">
        <pc:chgData name="Catarina Bastos" userId="dc63b06c-761f-48a5-bffb-7a0b1b0e95b6" providerId="ADAL" clId="{21A7D1F0-94CA-4E3D-834D-687DB97B82A4}" dt="2023-04-13T21:04:51.652" v="398" actId="20577"/>
        <pc:sldMkLst>
          <pc:docMk/>
          <pc:sldMk cId="3734912527" sldId="337"/>
        </pc:sldMkLst>
        <pc:spChg chg="add mod">
          <ac:chgData name="Catarina Bastos" userId="dc63b06c-761f-48a5-bffb-7a0b1b0e95b6" providerId="ADAL" clId="{21A7D1F0-94CA-4E3D-834D-687DB97B82A4}" dt="2023-04-13T21:04:51.652" v="398" actId="20577"/>
          <ac:spMkLst>
            <pc:docMk/>
            <pc:sldMk cId="3734912527" sldId="337"/>
            <ac:spMk id="2" creationId="{0ED1A39D-0954-AC1C-540F-53BE995839A8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5:01.263" v="403" actId="20577"/>
        <pc:sldMkLst>
          <pc:docMk/>
          <pc:sldMk cId="2857227568" sldId="338"/>
        </pc:sldMkLst>
        <pc:spChg chg="add mod">
          <ac:chgData name="Catarina Bastos" userId="dc63b06c-761f-48a5-bffb-7a0b1b0e95b6" providerId="ADAL" clId="{21A7D1F0-94CA-4E3D-834D-687DB97B82A4}" dt="2023-04-13T21:05:01.263" v="403" actId="20577"/>
          <ac:spMkLst>
            <pc:docMk/>
            <pc:sldMk cId="2857227568" sldId="338"/>
            <ac:spMk id="2" creationId="{D50B3910-5F2A-842E-20BB-8FC7B46952B8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7:10.049" v="448" actId="20577"/>
        <pc:sldMkLst>
          <pc:docMk/>
          <pc:sldMk cId="14839942" sldId="339"/>
        </pc:sldMkLst>
        <pc:spChg chg="add mod">
          <ac:chgData name="Catarina Bastos" userId="dc63b06c-761f-48a5-bffb-7a0b1b0e95b6" providerId="ADAL" clId="{21A7D1F0-94CA-4E3D-834D-687DB97B82A4}" dt="2023-04-13T21:07:10.049" v="448" actId="20577"/>
          <ac:spMkLst>
            <pc:docMk/>
            <pc:sldMk cId="14839942" sldId="339"/>
            <ac:spMk id="2" creationId="{7067037B-E6B4-CD0E-34C1-F03802FA83B8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5:19.305" v="408" actId="20577"/>
        <pc:sldMkLst>
          <pc:docMk/>
          <pc:sldMk cId="1964240892" sldId="340"/>
        </pc:sldMkLst>
        <pc:spChg chg="add mod">
          <ac:chgData name="Catarina Bastos" userId="dc63b06c-761f-48a5-bffb-7a0b1b0e95b6" providerId="ADAL" clId="{21A7D1F0-94CA-4E3D-834D-687DB97B82A4}" dt="2023-04-13T21:05:19.305" v="408" actId="20577"/>
          <ac:spMkLst>
            <pc:docMk/>
            <pc:sldMk cId="1964240892" sldId="340"/>
            <ac:spMk id="2" creationId="{460652FA-4BFD-46C0-DD3D-BAECE9264DEF}"/>
          </ac:spMkLst>
        </pc:spChg>
      </pc:sldChg>
      <pc:sldChg chg="addSp modSp mod">
        <pc:chgData name="Catarina Bastos" userId="dc63b06c-761f-48a5-bffb-7a0b1b0e95b6" providerId="ADAL" clId="{21A7D1F0-94CA-4E3D-834D-687DB97B82A4}" dt="2023-04-13T21:04:56.204" v="400" actId="20577"/>
        <pc:sldMkLst>
          <pc:docMk/>
          <pc:sldMk cId="864949271" sldId="341"/>
        </pc:sldMkLst>
        <pc:spChg chg="add mod">
          <ac:chgData name="Catarina Bastos" userId="dc63b06c-761f-48a5-bffb-7a0b1b0e95b6" providerId="ADAL" clId="{21A7D1F0-94CA-4E3D-834D-687DB97B82A4}" dt="2023-04-13T21:04:56.204" v="400" actId="20577"/>
          <ac:spMkLst>
            <pc:docMk/>
            <pc:sldMk cId="864949271" sldId="341"/>
            <ac:spMk id="2" creationId="{8A097E08-4CF1-B635-9B21-93BCA862E781}"/>
          </ac:spMkLst>
        </pc:spChg>
      </pc:sldChg>
      <pc:sldMasterChg chg="delSldLayout">
        <pc:chgData name="Catarina Bastos" userId="dc63b06c-761f-48a5-bffb-7a0b1b0e95b6" providerId="ADAL" clId="{21A7D1F0-94CA-4E3D-834D-687DB97B82A4}" dt="2023-04-11T23:21:10.923" v="278" actId="47"/>
        <pc:sldMasterMkLst>
          <pc:docMk/>
          <pc:sldMasterMk cId="0" sldId="2147483686"/>
        </pc:sldMasterMkLst>
        <pc:sldLayoutChg chg="del">
          <pc:chgData name="Catarina Bastos" userId="dc63b06c-761f-48a5-bffb-7a0b1b0e95b6" providerId="ADAL" clId="{21A7D1F0-94CA-4E3D-834D-687DB97B82A4}" dt="2023-04-11T23:21:10.923" v="278" actId="47"/>
          <pc:sldLayoutMkLst>
            <pc:docMk/>
            <pc:sldMasterMk cId="0" sldId="2147483686"/>
            <pc:sldLayoutMk cId="3317961806" sldId="2147483688"/>
          </pc:sldLayoutMkLst>
        </pc:sldLayoutChg>
      </pc:sldMasterChg>
    </pc:docChg>
  </pc:docChgLst>
  <pc:docChgLst>
    <pc:chgData name="Francisco Gonçalves" userId="40e29369-ca95-4bee-9581-1aea80d796d1" providerId="ADAL" clId="{2B5343B3-D4B9-41A9-8711-4FDE8868ECAE}"/>
    <pc:docChg chg="undo custSel addSld delSld modSld sldOrd delMainMaster modMainMaster">
      <pc:chgData name="Francisco Gonçalves" userId="40e29369-ca95-4bee-9581-1aea80d796d1" providerId="ADAL" clId="{2B5343B3-D4B9-41A9-8711-4FDE8868ECAE}" dt="2023-04-14T13:10:08.478" v="2604" actId="20577"/>
      <pc:docMkLst>
        <pc:docMk/>
      </pc:docMkLst>
      <pc:sldChg chg="addSp delSp modSp mod modNotes">
        <pc:chgData name="Francisco Gonçalves" userId="40e29369-ca95-4bee-9581-1aea80d796d1" providerId="ADAL" clId="{2B5343B3-D4B9-41A9-8711-4FDE8868ECAE}" dt="2023-04-14T12:44:18.194" v="2536" actId="1076"/>
        <pc:sldMkLst>
          <pc:docMk/>
          <pc:sldMk cId="0" sldId="256"/>
        </pc:sldMkLst>
        <pc:spChg chg="add mod">
          <ac:chgData name="Francisco Gonçalves" userId="40e29369-ca95-4bee-9581-1aea80d796d1" providerId="ADAL" clId="{2B5343B3-D4B9-41A9-8711-4FDE8868ECAE}" dt="2023-04-14T12:44:18.194" v="2536" actId="1076"/>
          <ac:spMkLst>
            <pc:docMk/>
            <pc:sldMk cId="0" sldId="256"/>
            <ac:spMk id="2" creationId="{8522E3A9-05C6-41DD-AA11-E9B206D2C424}"/>
          </ac:spMkLst>
        </pc:spChg>
        <pc:spChg chg="add del mod">
          <ac:chgData name="Francisco Gonçalves" userId="40e29369-ca95-4bee-9581-1aea80d796d1" providerId="ADAL" clId="{2B5343B3-D4B9-41A9-8711-4FDE8868ECAE}" dt="2023-04-14T12:44:05.172" v="2534" actId="478"/>
          <ac:spMkLst>
            <pc:docMk/>
            <pc:sldMk cId="0" sldId="256"/>
            <ac:spMk id="3" creationId="{6F291EB5-20E7-8A4F-FF29-AE422163B118}"/>
          </ac:spMkLst>
        </pc:spChg>
        <pc:spChg chg="add del mod">
          <ac:chgData name="Francisco Gonçalves" userId="40e29369-ca95-4bee-9581-1aea80d796d1" providerId="ADAL" clId="{2B5343B3-D4B9-41A9-8711-4FDE8868ECAE}" dt="2023-03-29T08:58:44.802" v="69" actId="478"/>
          <ac:spMkLst>
            <pc:docMk/>
            <pc:sldMk cId="0" sldId="256"/>
            <ac:spMk id="5" creationId="{563BA456-8BEE-000C-E75E-B5E07A979666}"/>
          </ac:spMkLst>
        </pc:spChg>
        <pc:spChg chg="add mod">
          <ac:chgData name="Francisco Gonçalves" userId="40e29369-ca95-4bee-9581-1aea80d796d1" providerId="ADAL" clId="{2B5343B3-D4B9-41A9-8711-4FDE8868ECAE}" dt="2023-03-29T08:59:23.089" v="79" actId="1076"/>
          <ac:spMkLst>
            <pc:docMk/>
            <pc:sldMk cId="0" sldId="256"/>
            <ac:spMk id="6" creationId="{259AFFCB-3E72-A657-BC46-4A513DAB8569}"/>
          </ac:spMkLst>
        </pc:spChg>
        <pc:spChg chg="add del mod">
          <ac:chgData name="Francisco Gonçalves" userId="40e29369-ca95-4bee-9581-1aea80d796d1" providerId="ADAL" clId="{2B5343B3-D4B9-41A9-8711-4FDE8868ECAE}" dt="2023-03-29T08:59:10.383" v="74" actId="478"/>
          <ac:spMkLst>
            <pc:docMk/>
            <pc:sldMk cId="0" sldId="256"/>
            <ac:spMk id="8" creationId="{75943468-A272-F34A-F356-4DFAAA116AFF}"/>
          </ac:spMkLst>
        </pc:spChg>
        <pc:spChg chg="mod">
          <ac:chgData name="Francisco Gonçalves" userId="40e29369-ca95-4bee-9581-1aea80d796d1" providerId="ADAL" clId="{2B5343B3-D4B9-41A9-8711-4FDE8868ECAE}" dt="2023-03-29T09:29:15.444" v="421" actId="1076"/>
          <ac:spMkLst>
            <pc:docMk/>
            <pc:sldMk cId="0" sldId="256"/>
            <ac:spMk id="214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3-29T08:59:08.330" v="73" actId="478"/>
          <ac:spMkLst>
            <pc:docMk/>
            <pc:sldMk cId="0" sldId="256"/>
            <ac:spMk id="215" creationId="{00000000-0000-0000-0000-000000000000}"/>
          </ac:spMkLst>
        </pc:spChg>
        <pc:picChg chg="add del mod">
          <ac:chgData name="Francisco Gonçalves" userId="40e29369-ca95-4bee-9581-1aea80d796d1" providerId="ADAL" clId="{2B5343B3-D4B9-41A9-8711-4FDE8868ECAE}" dt="2023-03-29T08:57:45.826" v="11" actId="478"/>
          <ac:picMkLst>
            <pc:docMk/>
            <pc:sldMk cId="0" sldId="256"/>
            <ac:picMk id="2" creationId="{070BF91B-89D5-9654-FF11-23984DB5D647}"/>
          </ac:picMkLst>
        </pc:picChg>
        <pc:picChg chg="add mod">
          <ac:chgData name="Francisco Gonçalves" userId="40e29369-ca95-4bee-9581-1aea80d796d1" providerId="ADAL" clId="{2B5343B3-D4B9-41A9-8711-4FDE8868ECAE}" dt="2023-03-29T08:59:40.074" v="80" actId="1076"/>
          <ac:picMkLst>
            <pc:docMk/>
            <pc:sldMk cId="0" sldId="256"/>
            <ac:picMk id="4" creationId="{5A179331-8B27-77FC-F498-6D6BE61E5B6F}"/>
          </ac:picMkLst>
        </pc:picChg>
        <pc:picChg chg="add mod">
          <ac:chgData name="Francisco Gonçalves" userId="40e29369-ca95-4bee-9581-1aea80d796d1" providerId="ADAL" clId="{2B5343B3-D4B9-41A9-8711-4FDE8868ECAE}" dt="2023-04-08T17:10:52.062" v="1763" actId="1076"/>
          <ac:picMkLst>
            <pc:docMk/>
            <pc:sldMk cId="0" sldId="256"/>
            <ac:picMk id="9" creationId="{BCCD4B71-3AB1-84CA-EFA3-47662DEA5757}"/>
          </ac:picMkLst>
        </pc:picChg>
        <pc:picChg chg="del">
          <ac:chgData name="Francisco Gonçalves" userId="40e29369-ca95-4bee-9581-1aea80d796d1" providerId="ADAL" clId="{2B5343B3-D4B9-41A9-8711-4FDE8868ECAE}" dt="2023-03-29T08:52:03.462" v="3" actId="478"/>
          <ac:picMkLst>
            <pc:docMk/>
            <pc:sldMk cId="0" sldId="256"/>
            <ac:picMk id="216" creationId="{00000000-0000-0000-0000-000000000000}"/>
          </ac:picMkLst>
        </pc:picChg>
      </pc:sldChg>
      <pc:sldChg chg="del">
        <pc:chgData name="Francisco Gonçalves" userId="40e29369-ca95-4bee-9581-1aea80d796d1" providerId="ADAL" clId="{2B5343B3-D4B9-41A9-8711-4FDE8868ECAE}" dt="2023-03-29T09:04:03.296" v="155" actId="47"/>
        <pc:sldMkLst>
          <pc:docMk/>
          <pc:sldMk cId="0" sldId="257"/>
        </pc:sldMkLst>
      </pc:sldChg>
      <pc:sldChg chg="addSp delSp modSp mod modTransition">
        <pc:chgData name="Francisco Gonçalves" userId="40e29369-ca95-4bee-9581-1aea80d796d1" providerId="ADAL" clId="{2B5343B3-D4B9-41A9-8711-4FDE8868ECAE}" dt="2023-04-13T21:12:01.103" v="2239"/>
        <pc:sldMkLst>
          <pc:docMk/>
          <pc:sldMk cId="0" sldId="258"/>
        </pc:sldMkLst>
        <pc:spChg chg="mod">
          <ac:chgData name="Francisco Gonçalves" userId="40e29369-ca95-4bee-9581-1aea80d796d1" providerId="ADAL" clId="{2B5343B3-D4B9-41A9-8711-4FDE8868ECAE}" dt="2023-04-13T21:07:44.246" v="2158" actId="1076"/>
          <ac:spMkLst>
            <pc:docMk/>
            <pc:sldMk cId="0" sldId="258"/>
            <ac:spMk id="2" creationId="{F7B3C1CE-BC87-EB33-A70F-AFDC5BAA3155}"/>
          </ac:spMkLst>
        </pc:spChg>
        <pc:spChg chg="add del mod">
          <ac:chgData name="Francisco Gonçalves" userId="40e29369-ca95-4bee-9581-1aea80d796d1" providerId="ADAL" clId="{2B5343B3-D4B9-41A9-8711-4FDE8868ECAE}" dt="2023-04-05T14:45:23.013" v="885" actId="478"/>
          <ac:spMkLst>
            <pc:docMk/>
            <pc:sldMk cId="0" sldId="258"/>
            <ac:spMk id="3" creationId="{CFBF7A05-088C-5B40-D47F-10CA02CB37FB}"/>
          </ac:spMkLst>
        </pc:spChg>
        <pc:spChg chg="add del mod">
          <ac:chgData name="Francisco Gonçalves" userId="40e29369-ca95-4bee-9581-1aea80d796d1" providerId="ADAL" clId="{2B5343B3-D4B9-41A9-8711-4FDE8868ECAE}" dt="2023-04-05T14:45:25.716" v="887" actId="478"/>
          <ac:spMkLst>
            <pc:docMk/>
            <pc:sldMk cId="0" sldId="258"/>
            <ac:spMk id="5" creationId="{53CA9D06-C42B-29F7-1EBF-06FA696DF106}"/>
          </ac:spMkLst>
        </pc:spChg>
        <pc:spChg chg="add del mod">
          <ac:chgData name="Francisco Gonçalves" userId="40e29369-ca95-4bee-9581-1aea80d796d1" providerId="ADAL" clId="{2B5343B3-D4B9-41A9-8711-4FDE8868ECAE}" dt="2023-04-05T14:45:29.220" v="889" actId="478"/>
          <ac:spMkLst>
            <pc:docMk/>
            <pc:sldMk cId="0" sldId="258"/>
            <ac:spMk id="7" creationId="{07DA9623-6799-BABA-B6BE-15F6A733F194}"/>
          </ac:spMkLst>
        </pc:spChg>
        <pc:spChg chg="add del mod">
          <ac:chgData name="Francisco Gonçalves" userId="40e29369-ca95-4bee-9581-1aea80d796d1" providerId="ADAL" clId="{2B5343B3-D4B9-41A9-8711-4FDE8868ECAE}" dt="2023-04-05T15:11:32.879" v="1125" actId="478"/>
          <ac:spMkLst>
            <pc:docMk/>
            <pc:sldMk cId="0" sldId="258"/>
            <ac:spMk id="13" creationId="{143E6D74-A4ED-7D57-FD14-1C439C8B23E5}"/>
          </ac:spMkLst>
        </pc:spChg>
        <pc:spChg chg="del mod">
          <ac:chgData name="Francisco Gonçalves" userId="40e29369-ca95-4bee-9581-1aea80d796d1" providerId="ADAL" clId="{2B5343B3-D4B9-41A9-8711-4FDE8868ECAE}" dt="2023-04-05T14:45:26.949" v="888" actId="478"/>
          <ac:spMkLst>
            <pc:docMk/>
            <pc:sldMk cId="0" sldId="258"/>
            <ac:spMk id="230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45:24.274" v="886" actId="478"/>
          <ac:spMkLst>
            <pc:docMk/>
            <pc:sldMk cId="0" sldId="258"/>
            <ac:spMk id="231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45:21.065" v="884" actId="478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1:43.981" v="1126" actId="1076"/>
          <ac:spMkLst>
            <pc:docMk/>
            <pc:sldMk cId="0" sldId="258"/>
            <ac:spMk id="238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5:11:30.831" v="1124" actId="478"/>
          <ac:spMkLst>
            <pc:docMk/>
            <pc:sldMk cId="0" sldId="258"/>
            <ac:spMk id="239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5:11:43.981" v="1126" actId="1076"/>
          <ac:picMkLst>
            <pc:docMk/>
            <pc:sldMk cId="0" sldId="258"/>
            <ac:picMk id="8" creationId="{EE87A5CE-BD38-C09B-5C6B-FF0226C25F84}"/>
          </ac:picMkLst>
        </pc:picChg>
        <pc:picChg chg="add mod">
          <ac:chgData name="Francisco Gonçalves" userId="40e29369-ca95-4bee-9581-1aea80d796d1" providerId="ADAL" clId="{2B5343B3-D4B9-41A9-8711-4FDE8868ECAE}" dt="2023-04-05T15:11:43.981" v="1126" actId="1076"/>
          <ac:picMkLst>
            <pc:docMk/>
            <pc:sldMk cId="0" sldId="258"/>
            <ac:picMk id="9" creationId="{CDF9691A-9BAB-80E3-5D99-C9E1B70EF7BC}"/>
          </ac:picMkLst>
        </pc:picChg>
        <pc:picChg chg="add del mod">
          <ac:chgData name="Francisco Gonçalves" userId="40e29369-ca95-4bee-9581-1aea80d796d1" providerId="ADAL" clId="{2B5343B3-D4B9-41A9-8711-4FDE8868ECAE}" dt="2023-04-05T18:27:13.678" v="1512" actId="478"/>
          <ac:picMkLst>
            <pc:docMk/>
            <pc:sldMk cId="0" sldId="258"/>
            <ac:picMk id="11" creationId="{B1490FEC-CE14-5109-1FBB-35BC80604F1E}"/>
          </ac:picMkLst>
        </pc:picChg>
        <pc:picChg chg="add mod">
          <ac:chgData name="Francisco Gonçalves" userId="40e29369-ca95-4bee-9581-1aea80d796d1" providerId="ADAL" clId="{2B5343B3-D4B9-41A9-8711-4FDE8868ECAE}" dt="2023-04-05T18:27:21.466" v="1515" actId="1076"/>
          <ac:picMkLst>
            <pc:docMk/>
            <pc:sldMk cId="0" sldId="258"/>
            <ac:picMk id="15" creationId="{BB0C809D-0994-B758-6669-9ED71B541149}"/>
          </ac:picMkLst>
        </pc:picChg>
      </pc:sldChg>
      <pc:sldChg chg="addSp delSp modSp del mod ord">
        <pc:chgData name="Francisco Gonçalves" userId="40e29369-ca95-4bee-9581-1aea80d796d1" providerId="ADAL" clId="{2B5343B3-D4B9-41A9-8711-4FDE8868ECAE}" dt="2023-04-05T14:27:30.968" v="694" actId="47"/>
        <pc:sldMkLst>
          <pc:docMk/>
          <pc:sldMk cId="0" sldId="259"/>
        </pc:sldMkLst>
        <pc:spChg chg="add del mod">
          <ac:chgData name="Francisco Gonçalves" userId="40e29369-ca95-4bee-9581-1aea80d796d1" providerId="ADAL" clId="{2B5343B3-D4B9-41A9-8711-4FDE8868ECAE}" dt="2023-03-29T09:02:06.672" v="123" actId="478"/>
          <ac:spMkLst>
            <pc:docMk/>
            <pc:sldMk cId="0" sldId="259"/>
            <ac:spMk id="3" creationId="{B5300668-7A0D-353B-2C98-5030E535F8F7}"/>
          </ac:spMkLst>
        </pc:spChg>
        <pc:spChg chg="add del mod">
          <ac:chgData name="Francisco Gonçalves" userId="40e29369-ca95-4bee-9581-1aea80d796d1" providerId="ADAL" clId="{2B5343B3-D4B9-41A9-8711-4FDE8868ECAE}" dt="2023-03-29T09:02:08.894" v="124" actId="478"/>
          <ac:spMkLst>
            <pc:docMk/>
            <pc:sldMk cId="0" sldId="259"/>
            <ac:spMk id="5" creationId="{CEAB22F1-27FB-47E4-D779-169624FD82F1}"/>
          </ac:spMkLst>
        </pc:spChg>
        <pc:spChg chg="del">
          <ac:chgData name="Francisco Gonçalves" userId="40e29369-ca95-4bee-9581-1aea80d796d1" providerId="ADAL" clId="{2B5343B3-D4B9-41A9-8711-4FDE8868ECAE}" dt="2023-03-29T09:02:02.715" v="121" actId="478"/>
          <ac:spMkLst>
            <pc:docMk/>
            <pc:sldMk cId="0" sldId="259"/>
            <ac:spMk id="244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3-29T09:02:04.822" v="122" actId="478"/>
          <ac:spMkLst>
            <pc:docMk/>
            <pc:sldMk cId="0" sldId="259"/>
            <ac:spMk id="245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4:12:32.576" v="515" actId="1076"/>
          <ac:picMkLst>
            <pc:docMk/>
            <pc:sldMk cId="0" sldId="259"/>
            <ac:picMk id="6" creationId="{8FD126C3-D82A-C1B1-7152-144E4A2F5B9A}"/>
          </ac:picMkLst>
        </pc:picChg>
        <pc:picChg chg="add mod">
          <ac:chgData name="Francisco Gonçalves" userId="40e29369-ca95-4bee-9581-1aea80d796d1" providerId="ADAL" clId="{2B5343B3-D4B9-41A9-8711-4FDE8868ECAE}" dt="2023-04-05T14:12:31.286" v="514" actId="1076"/>
          <ac:picMkLst>
            <pc:docMk/>
            <pc:sldMk cId="0" sldId="259"/>
            <ac:picMk id="7" creationId="{652CE1AA-D3EC-C34D-A7FD-062E49A965D4}"/>
          </ac:picMkLst>
        </pc:picChg>
        <pc:picChg chg="add mod">
          <ac:chgData name="Francisco Gonçalves" userId="40e29369-ca95-4bee-9581-1aea80d796d1" providerId="ADAL" clId="{2B5343B3-D4B9-41A9-8711-4FDE8868ECAE}" dt="2023-04-05T14:12:27.085" v="511" actId="1076"/>
          <ac:picMkLst>
            <pc:docMk/>
            <pc:sldMk cId="0" sldId="259"/>
            <ac:picMk id="8" creationId="{7BA4EBEF-806D-38F0-059A-C3558BBDC1BF}"/>
          </ac:picMkLst>
        </pc:picChg>
        <pc:picChg chg="add mod">
          <ac:chgData name="Francisco Gonçalves" userId="40e29369-ca95-4bee-9581-1aea80d796d1" providerId="ADAL" clId="{2B5343B3-D4B9-41A9-8711-4FDE8868ECAE}" dt="2023-04-05T14:11:46.010" v="494" actId="1076"/>
          <ac:picMkLst>
            <pc:docMk/>
            <pc:sldMk cId="0" sldId="259"/>
            <ac:picMk id="10" creationId="{A2D9F0D1-0CE0-1FB0-E03E-B36091FFF5E5}"/>
          </ac:picMkLst>
        </pc:picChg>
      </pc:sldChg>
      <pc:sldChg chg="addSp delSp modSp mod ord delAnim modAnim">
        <pc:chgData name="Francisco Gonçalves" userId="40e29369-ca95-4bee-9581-1aea80d796d1" providerId="ADAL" clId="{2B5343B3-D4B9-41A9-8711-4FDE8868ECAE}" dt="2023-04-14T12:49:55.468" v="2539" actId="20577"/>
        <pc:sldMkLst>
          <pc:docMk/>
          <pc:sldMk cId="0" sldId="260"/>
        </pc:sldMkLst>
        <pc:spChg chg="mod">
          <ac:chgData name="Francisco Gonçalves" userId="40e29369-ca95-4bee-9581-1aea80d796d1" providerId="ADAL" clId="{2B5343B3-D4B9-41A9-8711-4FDE8868ECAE}" dt="2023-04-14T12:49:55.468" v="2539" actId="20577"/>
          <ac:spMkLst>
            <pc:docMk/>
            <pc:sldMk cId="0" sldId="260"/>
            <ac:spMk id="2" creationId="{4D8FCD2D-0121-5D7C-5DA0-08ADFAAD2B1C}"/>
          </ac:spMkLst>
        </pc:spChg>
        <pc:spChg chg="add del mod">
          <ac:chgData name="Francisco Gonçalves" userId="40e29369-ca95-4bee-9581-1aea80d796d1" providerId="ADAL" clId="{2B5343B3-D4B9-41A9-8711-4FDE8868ECAE}" dt="2023-03-29T09:18:59.169" v="302" actId="478"/>
          <ac:spMkLst>
            <pc:docMk/>
            <pc:sldMk cId="0" sldId="260"/>
            <ac:spMk id="2" creationId="{5970FE8E-B0EA-0BC7-DE4C-DC89240DB526}"/>
          </ac:spMkLst>
        </pc:spChg>
        <pc:spChg chg="add mod">
          <ac:chgData name="Francisco Gonçalves" userId="40e29369-ca95-4bee-9581-1aea80d796d1" providerId="ADAL" clId="{2B5343B3-D4B9-41A9-8711-4FDE8868ECAE}" dt="2023-03-29T09:19:03.859" v="304" actId="1076"/>
          <ac:spMkLst>
            <pc:docMk/>
            <pc:sldMk cId="0" sldId="260"/>
            <ac:spMk id="3" creationId="{ED80D5BE-4E8B-7E7C-CF0B-421D0026501D}"/>
          </ac:spMkLst>
        </pc:spChg>
        <pc:spChg chg="add del mod">
          <ac:chgData name="Francisco Gonçalves" userId="40e29369-ca95-4bee-9581-1aea80d796d1" providerId="ADAL" clId="{2B5343B3-D4B9-41A9-8711-4FDE8868ECAE}" dt="2023-04-05T14:29:27.765" v="705" actId="478"/>
          <ac:spMkLst>
            <pc:docMk/>
            <pc:sldMk cId="0" sldId="260"/>
            <ac:spMk id="4" creationId="{5C0438FF-DBAA-C367-27F5-7626B55D5BA4}"/>
          </ac:spMkLst>
        </pc:spChg>
        <pc:spChg chg="del mod">
          <ac:chgData name="Francisco Gonçalves" userId="40e29369-ca95-4bee-9581-1aea80d796d1" providerId="ADAL" clId="{2B5343B3-D4B9-41A9-8711-4FDE8868ECAE}" dt="2023-03-29T09:18:55.969" v="301"/>
          <ac:spMkLst>
            <pc:docMk/>
            <pc:sldMk cId="0" sldId="260"/>
            <ac:spMk id="25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0"/>
            <ac:spMk id="251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29:25.251" v="704" actId="478"/>
          <ac:spMkLst>
            <pc:docMk/>
            <pc:sldMk cId="0" sldId="260"/>
            <ac:spMk id="252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3-29T09:20:42.964" v="310" actId="1076"/>
          <ac:picMkLst>
            <pc:docMk/>
            <pc:sldMk cId="0" sldId="260"/>
            <ac:picMk id="5" creationId="{8FE2547C-4AF0-DB9D-5E15-8011AF243738}"/>
          </ac:picMkLst>
        </pc:picChg>
        <pc:picChg chg="del">
          <ac:chgData name="Francisco Gonçalves" userId="40e29369-ca95-4bee-9581-1aea80d796d1" providerId="ADAL" clId="{2B5343B3-D4B9-41A9-8711-4FDE8868ECAE}" dt="2023-03-29T09:20:36.257" v="307" actId="478"/>
          <ac:picMkLst>
            <pc:docMk/>
            <pc:sldMk cId="0" sldId="260"/>
            <ac:picMk id="253" creationId="{00000000-0000-0000-0000-000000000000}"/>
          </ac:picMkLst>
        </pc:picChg>
      </pc:sldChg>
      <pc:sldChg chg="modSp del">
        <pc:chgData name="Francisco Gonçalves" userId="40e29369-ca95-4bee-9581-1aea80d796d1" providerId="ADAL" clId="{2B5343B3-D4B9-41A9-8711-4FDE8868ECAE}" dt="2023-04-05T17:48:56.639" v="1484" actId="47"/>
        <pc:sldMkLst>
          <pc:docMk/>
          <pc:sldMk cId="0" sldId="261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1"/>
            <ac:spMk id="25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1"/>
            <ac:spMk id="259" creationId="{00000000-0000-0000-0000-000000000000}"/>
          </ac:spMkLst>
        </pc:spChg>
      </pc:sldChg>
      <pc:sldChg chg="addSp delSp modSp mod modTransition delAnim modAnim">
        <pc:chgData name="Francisco Gonçalves" userId="40e29369-ca95-4bee-9581-1aea80d796d1" providerId="ADAL" clId="{2B5343B3-D4B9-41A9-8711-4FDE8868ECAE}" dt="2023-04-14T12:50:08.905" v="2543" actId="20577"/>
        <pc:sldMkLst>
          <pc:docMk/>
          <pc:sldMk cId="0" sldId="262"/>
        </pc:sldMkLst>
        <pc:spChg chg="add mod">
          <ac:chgData name="Francisco Gonçalves" userId="40e29369-ca95-4bee-9581-1aea80d796d1" providerId="ADAL" clId="{2B5343B3-D4B9-41A9-8711-4FDE8868ECAE}" dt="2023-04-13T14:59:50.294" v="2099" actId="20577"/>
          <ac:spMkLst>
            <pc:docMk/>
            <pc:sldMk cId="0" sldId="262"/>
            <ac:spMk id="2" creationId="{F39C2169-DDD5-E4D4-1409-C3791A983FEE}"/>
          </ac:spMkLst>
        </pc:spChg>
        <pc:spChg chg="add del mod">
          <ac:chgData name="Francisco Gonçalves" userId="40e29369-ca95-4bee-9581-1aea80d796d1" providerId="ADAL" clId="{2B5343B3-D4B9-41A9-8711-4FDE8868ECAE}" dt="2023-04-13T14:59:54.672" v="2101" actId="478"/>
          <ac:spMkLst>
            <pc:docMk/>
            <pc:sldMk cId="0" sldId="262"/>
            <ac:spMk id="3" creationId="{41F00090-B76E-75ED-1BDE-8485F737F87A}"/>
          </ac:spMkLst>
        </pc:spChg>
        <pc:spChg chg="add del mod">
          <ac:chgData name="Francisco Gonçalves" userId="40e29369-ca95-4bee-9581-1aea80d796d1" providerId="ADAL" clId="{2B5343B3-D4B9-41A9-8711-4FDE8868ECAE}" dt="2023-04-05T14:29:56.744" v="708" actId="478"/>
          <ac:spMkLst>
            <pc:docMk/>
            <pc:sldMk cId="0" sldId="262"/>
            <ac:spMk id="3" creationId="{8DA0E580-0A2F-0F07-EEDC-6C518EE29DDB}"/>
          </ac:spMkLst>
        </pc:spChg>
        <pc:spChg chg="mod">
          <ac:chgData name="Francisco Gonçalves" userId="40e29369-ca95-4bee-9581-1aea80d796d1" providerId="ADAL" clId="{2B5343B3-D4B9-41A9-8711-4FDE8868ECAE}" dt="2023-04-14T12:50:08.905" v="2543" actId="20577"/>
          <ac:spMkLst>
            <pc:docMk/>
            <pc:sldMk cId="0" sldId="262"/>
            <ac:spMk id="3" creationId="{BCEACD67-F1FC-D489-13B2-B962DA86EB50}"/>
          </ac:spMkLst>
        </pc:spChg>
        <pc:spChg chg="add mod">
          <ac:chgData name="Francisco Gonçalves" userId="40e29369-ca95-4bee-9581-1aea80d796d1" providerId="ADAL" clId="{2B5343B3-D4B9-41A9-8711-4FDE8868ECAE}" dt="2023-04-05T14:30:15.499" v="710" actId="1076"/>
          <ac:spMkLst>
            <pc:docMk/>
            <pc:sldMk cId="0" sldId="262"/>
            <ac:spMk id="8" creationId="{2101F247-C1AE-0ADF-2256-840157920E8C}"/>
          </ac:spMkLst>
        </pc:spChg>
        <pc:spChg chg="add mod">
          <ac:chgData name="Francisco Gonçalves" userId="40e29369-ca95-4bee-9581-1aea80d796d1" providerId="ADAL" clId="{2B5343B3-D4B9-41A9-8711-4FDE8868ECAE}" dt="2023-04-13T14:59:23.115" v="2085" actId="14100"/>
          <ac:spMkLst>
            <pc:docMk/>
            <pc:sldMk cId="0" sldId="262"/>
            <ac:spMk id="9" creationId="{66D3C07D-4E41-DC2A-626C-0CC9BB521F7F}"/>
          </ac:spMkLst>
        </pc:spChg>
        <pc:spChg chg="add del mod">
          <ac:chgData name="Francisco Gonçalves" userId="40e29369-ca95-4bee-9581-1aea80d796d1" providerId="ADAL" clId="{2B5343B3-D4B9-41A9-8711-4FDE8868ECAE}" dt="2023-04-13T14:59:40.311" v="2094" actId="478"/>
          <ac:spMkLst>
            <pc:docMk/>
            <pc:sldMk cId="0" sldId="262"/>
            <ac:spMk id="10" creationId="{D2F04FDE-07B9-7C26-9918-B4EBB89693E0}"/>
          </ac:spMkLst>
        </pc:spChg>
        <pc:spChg chg="add del mod">
          <ac:chgData name="Francisco Gonçalves" userId="40e29369-ca95-4bee-9581-1aea80d796d1" providerId="ADAL" clId="{2B5343B3-D4B9-41A9-8711-4FDE8868ECAE}" dt="2023-04-13T14:59:45.758" v="2096" actId="478"/>
          <ac:spMkLst>
            <pc:docMk/>
            <pc:sldMk cId="0" sldId="262"/>
            <ac:spMk id="11" creationId="{89093072-8ED0-7522-7776-3AF06F5E7A6B}"/>
          </ac:spMkLst>
        </pc:spChg>
        <pc:spChg chg="add mod">
          <ac:chgData name="Francisco Gonçalves" userId="40e29369-ca95-4bee-9581-1aea80d796d1" providerId="ADAL" clId="{2B5343B3-D4B9-41A9-8711-4FDE8868ECAE}" dt="2023-04-13T15:00:05.251" v="2132" actId="14100"/>
          <ac:spMkLst>
            <pc:docMk/>
            <pc:sldMk cId="0" sldId="262"/>
            <ac:spMk id="13" creationId="{759A625B-D34A-DAB8-884E-9133E9FE470E}"/>
          </ac:spMkLst>
        </pc:spChg>
        <pc:spChg chg="add mod">
          <ac:chgData name="Francisco Gonçalves" userId="40e29369-ca95-4bee-9581-1aea80d796d1" providerId="ADAL" clId="{2B5343B3-D4B9-41A9-8711-4FDE8868ECAE}" dt="2023-04-13T14:59:42.996" v="2095" actId="1076"/>
          <ac:spMkLst>
            <pc:docMk/>
            <pc:sldMk cId="0" sldId="262"/>
            <ac:spMk id="14" creationId="{13F03146-6F05-D1DE-4E7D-A5475FB454FC}"/>
          </ac:spMkLst>
        </pc:spChg>
        <pc:spChg chg="del mod">
          <ac:chgData name="Francisco Gonçalves" userId="40e29369-ca95-4bee-9581-1aea80d796d1" providerId="ADAL" clId="{2B5343B3-D4B9-41A9-8711-4FDE8868ECAE}" dt="2023-04-05T14:29:52.332" v="706" actId="478"/>
          <ac:spMkLst>
            <pc:docMk/>
            <pc:sldMk cId="0" sldId="262"/>
            <ac:spMk id="26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30:58.654" v="717" actId="1076"/>
          <ac:spMkLst>
            <pc:docMk/>
            <pc:sldMk cId="0" sldId="262"/>
            <ac:spMk id="266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4:30:15.499" v="710" actId="1076"/>
          <ac:picMkLst>
            <pc:docMk/>
            <pc:sldMk cId="0" sldId="262"/>
            <ac:picMk id="4" creationId="{8D23E7A9-4D54-A1FB-E971-DB9CA9895758}"/>
          </ac:picMkLst>
        </pc:picChg>
        <pc:picChg chg="add mod">
          <ac:chgData name="Francisco Gonçalves" userId="40e29369-ca95-4bee-9581-1aea80d796d1" providerId="ADAL" clId="{2B5343B3-D4B9-41A9-8711-4FDE8868ECAE}" dt="2023-04-05T14:30:15.499" v="710" actId="1076"/>
          <ac:picMkLst>
            <pc:docMk/>
            <pc:sldMk cId="0" sldId="262"/>
            <ac:picMk id="5" creationId="{AA53BF99-5DC7-E3AC-AA99-2B013E881484}"/>
          </ac:picMkLst>
        </pc:picChg>
        <pc:picChg chg="add mod">
          <ac:chgData name="Francisco Gonçalves" userId="40e29369-ca95-4bee-9581-1aea80d796d1" providerId="ADAL" clId="{2B5343B3-D4B9-41A9-8711-4FDE8868ECAE}" dt="2023-04-05T14:30:15.499" v="710" actId="1076"/>
          <ac:picMkLst>
            <pc:docMk/>
            <pc:sldMk cId="0" sldId="262"/>
            <ac:picMk id="6" creationId="{AA61FD73-561A-B627-B0F5-35C51DC3F19C}"/>
          </ac:picMkLst>
        </pc:picChg>
        <pc:picChg chg="add mod">
          <ac:chgData name="Francisco Gonçalves" userId="40e29369-ca95-4bee-9581-1aea80d796d1" providerId="ADAL" clId="{2B5343B3-D4B9-41A9-8711-4FDE8868ECAE}" dt="2023-04-05T14:30:15.499" v="710" actId="1076"/>
          <ac:picMkLst>
            <pc:docMk/>
            <pc:sldMk cId="0" sldId="262"/>
            <ac:picMk id="7" creationId="{C876BA7E-3286-4879-3673-03465C0E1B12}"/>
          </ac:picMkLst>
        </pc:picChg>
        <pc:picChg chg="add mod">
          <ac:chgData name="Francisco Gonçalves" userId="40e29369-ca95-4bee-9581-1aea80d796d1" providerId="ADAL" clId="{2B5343B3-D4B9-41A9-8711-4FDE8868ECAE}" dt="2023-04-05T14:30:15.499" v="710" actId="1076"/>
          <ac:picMkLst>
            <pc:docMk/>
            <pc:sldMk cId="0" sldId="262"/>
            <ac:picMk id="12" creationId="{7C9F6D24-CD2F-33C1-6396-B71189D6371C}"/>
          </ac:picMkLst>
        </pc:picChg>
      </pc:sldChg>
      <pc:sldChg chg="modSp del">
        <pc:chgData name="Francisco Gonçalves" userId="40e29369-ca95-4bee-9581-1aea80d796d1" providerId="ADAL" clId="{2B5343B3-D4B9-41A9-8711-4FDE8868ECAE}" dt="2023-04-05T14:31:45.724" v="721" actId="47"/>
        <pc:sldMkLst>
          <pc:docMk/>
          <pc:sldMk cId="0" sldId="263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3"/>
            <ac:spMk id="27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3"/>
            <ac:spMk id="27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3"/>
            <ac:spMk id="27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3"/>
            <ac:spMk id="27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3"/>
            <ac:spMk id="277" creationId="{00000000-0000-0000-0000-000000000000}"/>
          </ac:spMkLst>
        </pc:spChg>
      </pc:sldChg>
      <pc:sldChg chg="addSp delSp modSp mod modTransition">
        <pc:chgData name="Francisco Gonçalves" userId="40e29369-ca95-4bee-9581-1aea80d796d1" providerId="ADAL" clId="{2B5343B3-D4B9-41A9-8711-4FDE8868ECAE}" dt="2023-04-14T12:50:13.514" v="2546" actId="20577"/>
        <pc:sldMkLst>
          <pc:docMk/>
          <pc:sldMk cId="0" sldId="264"/>
        </pc:sldMkLst>
        <pc:spChg chg="mod">
          <ac:chgData name="Francisco Gonçalves" userId="40e29369-ca95-4bee-9581-1aea80d796d1" providerId="ADAL" clId="{2B5343B3-D4B9-41A9-8711-4FDE8868ECAE}" dt="2023-04-14T12:50:13.514" v="2546" actId="20577"/>
          <ac:spMkLst>
            <pc:docMk/>
            <pc:sldMk cId="0" sldId="264"/>
            <ac:spMk id="5" creationId="{8F83D0B9-7B23-7EC3-F21B-CED94D3A2232}"/>
          </ac:spMkLst>
        </pc:spChg>
        <pc:spChg chg="add del mod">
          <ac:chgData name="Francisco Gonçalves" userId="40e29369-ca95-4bee-9581-1aea80d796d1" providerId="ADAL" clId="{2B5343B3-D4B9-41A9-8711-4FDE8868ECAE}" dt="2023-04-05T14:33:19.411" v="771" actId="478"/>
          <ac:spMkLst>
            <pc:docMk/>
            <pc:sldMk cId="0" sldId="264"/>
            <ac:spMk id="6" creationId="{D1F39018-D17E-A03D-DE20-A68C8F5D5ACA}"/>
          </ac:spMkLst>
        </pc:spChg>
        <pc:spChg chg="add del mod">
          <ac:chgData name="Francisco Gonçalves" userId="40e29369-ca95-4bee-9581-1aea80d796d1" providerId="ADAL" clId="{2B5343B3-D4B9-41A9-8711-4FDE8868ECAE}" dt="2023-04-05T14:33:16.944" v="770" actId="478"/>
          <ac:spMkLst>
            <pc:docMk/>
            <pc:sldMk cId="0" sldId="264"/>
            <ac:spMk id="8" creationId="{4B8CF1EB-3B8E-654F-8126-952695137381}"/>
          </ac:spMkLst>
        </pc:spChg>
        <pc:spChg chg="add del mod">
          <ac:chgData name="Francisco Gonçalves" userId="40e29369-ca95-4bee-9581-1aea80d796d1" providerId="ADAL" clId="{2B5343B3-D4B9-41A9-8711-4FDE8868ECAE}" dt="2023-04-05T14:33:31.368" v="775" actId="478"/>
          <ac:spMkLst>
            <pc:docMk/>
            <pc:sldMk cId="0" sldId="264"/>
            <ac:spMk id="10" creationId="{312677BE-D894-D3D7-C989-9C193B8A5A0E}"/>
          </ac:spMkLst>
        </pc:spChg>
        <pc:spChg chg="add mod">
          <ac:chgData name="Francisco Gonçalves" userId="40e29369-ca95-4bee-9581-1aea80d796d1" providerId="ADAL" clId="{2B5343B3-D4B9-41A9-8711-4FDE8868ECAE}" dt="2023-04-05T14:36:44.587" v="818" actId="1076"/>
          <ac:spMkLst>
            <pc:docMk/>
            <pc:sldMk cId="0" sldId="264"/>
            <ac:spMk id="11" creationId="{4DAB0280-0A18-254B-24FA-28D6032C5307}"/>
          </ac:spMkLst>
        </pc:spChg>
        <pc:spChg chg="add mod">
          <ac:chgData name="Francisco Gonçalves" userId="40e29369-ca95-4bee-9581-1aea80d796d1" providerId="ADAL" clId="{2B5343B3-D4B9-41A9-8711-4FDE8868ECAE}" dt="2023-04-05T14:36:44.587" v="818" actId="1076"/>
          <ac:spMkLst>
            <pc:docMk/>
            <pc:sldMk cId="0" sldId="264"/>
            <ac:spMk id="12" creationId="{A09DAC67-F628-8352-CC65-01142610D0C6}"/>
          </ac:spMkLst>
        </pc:spChg>
        <pc:spChg chg="add del mod">
          <ac:chgData name="Francisco Gonçalves" userId="40e29369-ca95-4bee-9581-1aea80d796d1" providerId="ADAL" clId="{2B5343B3-D4B9-41A9-8711-4FDE8868ECAE}" dt="2023-04-05T14:36:32.904" v="815" actId="478"/>
          <ac:spMkLst>
            <pc:docMk/>
            <pc:sldMk cId="0" sldId="264"/>
            <ac:spMk id="14" creationId="{A4FEB8C8-6861-5E29-7167-6B9810EE4C99}"/>
          </ac:spMkLst>
        </pc:spChg>
        <pc:spChg chg="add del mod">
          <ac:chgData name="Francisco Gonçalves" userId="40e29369-ca95-4bee-9581-1aea80d796d1" providerId="ADAL" clId="{2B5343B3-D4B9-41A9-8711-4FDE8868ECAE}" dt="2023-04-05T14:36:30.854" v="814" actId="478"/>
          <ac:spMkLst>
            <pc:docMk/>
            <pc:sldMk cId="0" sldId="264"/>
            <ac:spMk id="16" creationId="{B7FDE450-8883-8E5E-121F-12C1414A1C7D}"/>
          </ac:spMkLst>
        </pc:spChg>
        <pc:spChg chg="add del mod">
          <ac:chgData name="Francisco Gonçalves" userId="40e29369-ca95-4bee-9581-1aea80d796d1" providerId="ADAL" clId="{2B5343B3-D4B9-41A9-8711-4FDE8868ECAE}" dt="2023-04-05T14:36:36.314" v="817" actId="478"/>
          <ac:spMkLst>
            <pc:docMk/>
            <pc:sldMk cId="0" sldId="264"/>
            <ac:spMk id="18" creationId="{07CF5363-EBE3-576F-E26B-96DD4DC51A2E}"/>
          </ac:spMkLst>
        </pc:spChg>
        <pc:spChg chg="del mod">
          <ac:chgData name="Francisco Gonçalves" userId="40e29369-ca95-4bee-9581-1aea80d796d1" providerId="ADAL" clId="{2B5343B3-D4B9-41A9-8711-4FDE8868ECAE}" dt="2023-04-05T14:33:13.810" v="768" actId="478"/>
          <ac:spMkLst>
            <pc:docMk/>
            <pc:sldMk cId="0" sldId="264"/>
            <ac:spMk id="292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6:35.036" v="816" actId="478"/>
          <ac:spMkLst>
            <pc:docMk/>
            <pc:sldMk cId="0" sldId="264"/>
            <ac:spMk id="293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6:26.994" v="812" actId="478"/>
          <ac:spMkLst>
            <pc:docMk/>
            <pc:sldMk cId="0" sldId="264"/>
            <ac:spMk id="294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6:29.614" v="813" actId="478"/>
          <ac:spMkLst>
            <pc:docMk/>
            <pc:sldMk cId="0" sldId="264"/>
            <ac:spMk id="29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36:48.823" v="819" actId="1076"/>
          <ac:spMkLst>
            <pc:docMk/>
            <pc:sldMk cId="0" sldId="264"/>
            <ac:spMk id="296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3:15.484" v="769" actId="478"/>
          <ac:spMkLst>
            <pc:docMk/>
            <pc:sldMk cId="0" sldId="264"/>
            <ac:spMk id="297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3:29.686" v="774" actId="478"/>
          <ac:spMkLst>
            <pc:docMk/>
            <pc:sldMk cId="0" sldId="264"/>
            <ac:spMk id="29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36:44.587" v="818" actId="1076"/>
          <ac:spMkLst>
            <pc:docMk/>
            <pc:sldMk cId="0" sldId="264"/>
            <ac:spMk id="299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5:43.873" v="796" actId="478"/>
          <ac:spMkLst>
            <pc:docMk/>
            <pc:sldMk cId="0" sldId="264"/>
            <ac:spMk id="300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6:07.446" v="804" actId="478"/>
          <ac:spMkLst>
            <pc:docMk/>
            <pc:sldMk cId="0" sldId="264"/>
            <ac:spMk id="301" creationId="{00000000-0000-0000-0000-000000000000}"/>
          </ac:spMkLst>
        </pc:spChg>
        <pc:grpChg chg="del">
          <ac:chgData name="Francisco Gonçalves" userId="40e29369-ca95-4bee-9581-1aea80d796d1" providerId="ADAL" clId="{2B5343B3-D4B9-41A9-8711-4FDE8868ECAE}" dt="2023-04-05T14:33:44.140" v="781" actId="478"/>
          <ac:grpSpMkLst>
            <pc:docMk/>
            <pc:sldMk cId="0" sldId="264"/>
            <ac:grpSpMk id="302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05T14:33:36.259" v="777" actId="478"/>
          <ac:grpSpMkLst>
            <pc:docMk/>
            <pc:sldMk cId="0" sldId="264"/>
            <ac:grpSpMk id="305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05T14:33:06.198" v="765" actId="478"/>
          <ac:grpSpMkLst>
            <pc:docMk/>
            <pc:sldMk cId="0" sldId="264"/>
            <ac:grpSpMk id="309" creationId="{00000000-0000-0000-0000-000000000000}"/>
          </ac:grpSpMkLst>
        </pc:grpChg>
        <pc:picChg chg="add mod">
          <ac:chgData name="Francisco Gonçalves" userId="40e29369-ca95-4bee-9581-1aea80d796d1" providerId="ADAL" clId="{2B5343B3-D4B9-41A9-8711-4FDE8868ECAE}" dt="2023-04-05T14:36:44.587" v="818" actId="1076"/>
          <ac:picMkLst>
            <pc:docMk/>
            <pc:sldMk cId="0" sldId="264"/>
            <ac:picMk id="2" creationId="{F524BDBC-65A9-A4D3-7A92-6D781B8C5770}"/>
          </ac:picMkLst>
        </pc:picChg>
        <pc:picChg chg="add mod">
          <ac:chgData name="Francisco Gonçalves" userId="40e29369-ca95-4bee-9581-1aea80d796d1" providerId="ADAL" clId="{2B5343B3-D4B9-41A9-8711-4FDE8868ECAE}" dt="2023-04-05T14:36:44.587" v="818" actId="1076"/>
          <ac:picMkLst>
            <pc:docMk/>
            <pc:sldMk cId="0" sldId="264"/>
            <ac:picMk id="3" creationId="{AA97B076-7D7E-4064-4396-5821707E412B}"/>
          </ac:picMkLst>
        </pc:picChg>
        <pc:picChg chg="add mod">
          <ac:chgData name="Francisco Gonçalves" userId="40e29369-ca95-4bee-9581-1aea80d796d1" providerId="ADAL" clId="{2B5343B3-D4B9-41A9-8711-4FDE8868ECAE}" dt="2023-04-05T14:36:44.587" v="818" actId="1076"/>
          <ac:picMkLst>
            <pc:docMk/>
            <pc:sldMk cId="0" sldId="264"/>
            <ac:picMk id="4" creationId="{F4F9EBEC-C884-A5ED-4507-82801031B833}"/>
          </ac:picMkLst>
        </pc:picChg>
      </pc:sldChg>
      <pc:sldChg chg="modSp del ord">
        <pc:chgData name="Francisco Gonçalves" userId="40e29369-ca95-4bee-9581-1aea80d796d1" providerId="ADAL" clId="{2B5343B3-D4B9-41A9-8711-4FDE8868ECAE}" dt="2023-04-13T14:55:51.246" v="2051" actId="47"/>
        <pc:sldMkLst>
          <pc:docMk/>
          <pc:sldMk cId="0" sldId="265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1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1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2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5"/>
            <ac:spMk id="353" creationId="{00000000-0000-0000-0000-000000000000}"/>
          </ac:spMkLst>
        </pc:spChg>
      </pc:sldChg>
      <pc:sldChg chg="modSp del ord">
        <pc:chgData name="Francisco Gonçalves" userId="40e29369-ca95-4bee-9581-1aea80d796d1" providerId="ADAL" clId="{2B5343B3-D4B9-41A9-8711-4FDE8868ECAE}" dt="2023-04-13T14:55:52.380" v="2053" actId="47"/>
        <pc:sldMkLst>
          <pc:docMk/>
          <pc:sldMk cId="0" sldId="266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5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5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6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6"/>
            <ac:spMk id="370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05T14:37:40.269" v="824" actId="47"/>
        <pc:sldMkLst>
          <pc:docMk/>
          <pc:sldMk cId="0" sldId="267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7"/>
            <ac:spMk id="375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05T14:37:39.071" v="823" actId="47"/>
        <pc:sldMkLst>
          <pc:docMk/>
          <pc:sldMk cId="0" sldId="268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8"/>
            <ac:spMk id="38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8"/>
            <ac:spMk id="381" creationId="{00000000-0000-0000-0000-000000000000}"/>
          </ac:spMkLst>
        </pc:spChg>
      </pc:sldChg>
      <pc:sldChg chg="modSp del ord">
        <pc:chgData name="Francisco Gonçalves" userId="40e29369-ca95-4bee-9581-1aea80d796d1" providerId="ADAL" clId="{2B5343B3-D4B9-41A9-8711-4FDE8868ECAE}" dt="2023-04-13T14:55:50.726" v="2050" actId="47"/>
        <pc:sldMkLst>
          <pc:docMk/>
          <pc:sldMk cId="0" sldId="269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69"/>
            <ac:spMk id="386" creationId="{00000000-0000-0000-0000-000000000000}"/>
          </ac:spMkLst>
        </pc:spChg>
      </pc:sldChg>
      <pc:sldChg chg="addSp delSp modSp mod ord modTransition">
        <pc:chgData name="Francisco Gonçalves" userId="40e29369-ca95-4bee-9581-1aea80d796d1" providerId="ADAL" clId="{2B5343B3-D4B9-41A9-8711-4FDE8868ECAE}" dt="2023-04-14T13:08:39.958" v="2603" actId="478"/>
        <pc:sldMkLst>
          <pc:docMk/>
          <pc:sldMk cId="0" sldId="270"/>
        </pc:sldMkLst>
        <pc:spChg chg="mod">
          <ac:chgData name="Francisco Gonçalves" userId="40e29369-ca95-4bee-9581-1aea80d796d1" providerId="ADAL" clId="{2B5343B3-D4B9-41A9-8711-4FDE8868ECAE}" dt="2023-04-05T14:39:01.387" v="827"/>
          <ac:spMkLst>
            <pc:docMk/>
            <pc:sldMk cId="0" sldId="270"/>
            <ac:spMk id="3" creationId="{024A9ED0-E572-4FED-9A3A-33AD0F45A3AC}"/>
          </ac:spMkLst>
        </pc:spChg>
        <pc:spChg chg="mod">
          <ac:chgData name="Francisco Gonçalves" userId="40e29369-ca95-4bee-9581-1aea80d796d1" providerId="ADAL" clId="{2B5343B3-D4B9-41A9-8711-4FDE8868ECAE}" dt="2023-04-05T14:39:01.387" v="827"/>
          <ac:spMkLst>
            <pc:docMk/>
            <pc:sldMk cId="0" sldId="270"/>
            <ac:spMk id="4" creationId="{1C43A9C7-6B34-19AA-B8A1-13892848F1CF}"/>
          </ac:spMkLst>
        </pc:spChg>
        <pc:spChg chg="mod">
          <ac:chgData name="Francisco Gonçalves" userId="40e29369-ca95-4bee-9581-1aea80d796d1" providerId="ADAL" clId="{2B5343B3-D4B9-41A9-8711-4FDE8868ECAE}" dt="2023-04-05T14:39:01.387" v="827"/>
          <ac:spMkLst>
            <pc:docMk/>
            <pc:sldMk cId="0" sldId="270"/>
            <ac:spMk id="5" creationId="{90994209-C6E8-F867-C566-49742B5AFB77}"/>
          </ac:spMkLst>
        </pc:spChg>
        <pc:spChg chg="mod">
          <ac:chgData name="Francisco Gonçalves" userId="40e29369-ca95-4bee-9581-1aea80d796d1" providerId="ADAL" clId="{2B5343B3-D4B9-41A9-8711-4FDE8868ECAE}" dt="2023-04-14T12:51:12.198" v="2570" actId="20577"/>
          <ac:spMkLst>
            <pc:docMk/>
            <pc:sldMk cId="0" sldId="270"/>
            <ac:spMk id="6" creationId="{05A578B6-9540-E357-2AB7-2B3ABB0F4958}"/>
          </ac:spMkLst>
        </pc:spChg>
        <pc:spChg chg="add del mod">
          <ac:chgData name="Francisco Gonçalves" userId="40e29369-ca95-4bee-9581-1aea80d796d1" providerId="ADAL" clId="{2B5343B3-D4B9-41A9-8711-4FDE8868ECAE}" dt="2023-04-05T14:39:25.708" v="833"/>
          <ac:spMkLst>
            <pc:docMk/>
            <pc:sldMk cId="0" sldId="270"/>
            <ac:spMk id="7" creationId="{2A7884D8-2F6B-C270-C54A-2B97AE898466}"/>
          </ac:spMkLst>
        </pc:spChg>
        <pc:spChg chg="add mod">
          <ac:chgData name="Francisco Gonçalves" userId="40e29369-ca95-4bee-9581-1aea80d796d1" providerId="ADAL" clId="{2B5343B3-D4B9-41A9-8711-4FDE8868ECAE}" dt="2023-04-05T14:50:26.359" v="965" actId="1076"/>
          <ac:spMkLst>
            <pc:docMk/>
            <pc:sldMk cId="0" sldId="270"/>
            <ac:spMk id="8" creationId="{832F3EF3-CB91-22B9-7686-86AC187549D6}"/>
          </ac:spMkLst>
        </pc:spChg>
        <pc:spChg chg="add mod">
          <ac:chgData name="Francisco Gonçalves" userId="40e29369-ca95-4bee-9581-1aea80d796d1" providerId="ADAL" clId="{2B5343B3-D4B9-41A9-8711-4FDE8868ECAE}" dt="2023-04-05T18:26:16.830" v="1504" actId="20577"/>
          <ac:spMkLst>
            <pc:docMk/>
            <pc:sldMk cId="0" sldId="270"/>
            <ac:spMk id="10" creationId="{A2024D2D-33EF-01E0-6C28-8355FAA55D39}"/>
          </ac:spMkLst>
        </pc:spChg>
        <pc:spChg chg="add del mod">
          <ac:chgData name="Francisco Gonçalves" userId="40e29369-ca95-4bee-9581-1aea80d796d1" providerId="ADAL" clId="{2B5343B3-D4B9-41A9-8711-4FDE8868ECAE}" dt="2023-04-05T14:48:54.219" v="931" actId="478"/>
          <ac:spMkLst>
            <pc:docMk/>
            <pc:sldMk cId="0" sldId="270"/>
            <ac:spMk id="13" creationId="{351B3A1A-F59A-17BA-387B-6F55D44E75E0}"/>
          </ac:spMkLst>
        </pc:spChg>
        <pc:spChg chg="del mod">
          <ac:chgData name="Francisco Gonçalves" userId="40e29369-ca95-4bee-9581-1aea80d796d1" providerId="ADAL" clId="{2B5343B3-D4B9-41A9-8711-4FDE8868ECAE}" dt="2023-04-05T14:39:09.800" v="830" actId="478"/>
          <ac:spMkLst>
            <pc:docMk/>
            <pc:sldMk cId="0" sldId="270"/>
            <ac:spMk id="391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39:44.267" v="846" actId="478"/>
          <ac:spMkLst>
            <pc:docMk/>
            <pc:sldMk cId="0" sldId="270"/>
            <ac:spMk id="392" creationId="{00000000-0000-0000-0000-000000000000}"/>
          </ac:spMkLst>
        </pc:spChg>
        <pc:grpChg chg="add del mod">
          <ac:chgData name="Francisco Gonçalves" userId="40e29369-ca95-4bee-9581-1aea80d796d1" providerId="ADAL" clId="{2B5343B3-D4B9-41A9-8711-4FDE8868ECAE}" dt="2023-04-14T13:08:39.958" v="2603" actId="478"/>
          <ac:grpSpMkLst>
            <pc:docMk/>
            <pc:sldMk cId="0" sldId="270"/>
            <ac:grpSpMk id="2" creationId="{50FBDECC-3EF5-BD7B-3F2D-64F53194293B}"/>
          </ac:grpSpMkLst>
        </pc:grpChg>
        <pc:picChg chg="add del mod">
          <ac:chgData name="Francisco Gonçalves" userId="40e29369-ca95-4bee-9581-1aea80d796d1" providerId="ADAL" clId="{2B5343B3-D4B9-41A9-8711-4FDE8868ECAE}" dt="2023-04-05T18:26:57.637" v="1506" actId="478"/>
          <ac:picMkLst>
            <pc:docMk/>
            <pc:sldMk cId="0" sldId="270"/>
            <ac:picMk id="11" creationId="{2DE89C9F-50C2-DDE7-1D1C-9708F266BC58}"/>
          </ac:picMkLst>
        </pc:picChg>
        <pc:picChg chg="add mod">
          <ac:chgData name="Francisco Gonçalves" userId="40e29369-ca95-4bee-9581-1aea80d796d1" providerId="ADAL" clId="{2B5343B3-D4B9-41A9-8711-4FDE8868ECAE}" dt="2023-04-06T15:21:51.750" v="1517" actId="1076"/>
          <ac:picMkLst>
            <pc:docMk/>
            <pc:sldMk cId="0" sldId="270"/>
            <ac:picMk id="15" creationId="{050A26B3-C551-0863-049F-453F47EE8915}"/>
          </ac:picMkLst>
        </pc:picChg>
        <pc:picChg chg="del mod">
          <ac:chgData name="Francisco Gonçalves" userId="40e29369-ca95-4bee-9581-1aea80d796d1" providerId="ADAL" clId="{2B5343B3-D4B9-41A9-8711-4FDE8868ECAE}" dt="2023-04-05T14:48:51.596" v="930" actId="478"/>
          <ac:picMkLst>
            <pc:docMk/>
            <pc:sldMk cId="0" sldId="270"/>
            <ac:picMk id="393" creationId="{00000000-0000-0000-0000-000000000000}"/>
          </ac:picMkLst>
        </pc:picChg>
      </pc:sldChg>
      <pc:sldChg chg="modSp del">
        <pc:chgData name="Francisco Gonçalves" userId="40e29369-ca95-4bee-9581-1aea80d796d1" providerId="ADAL" clId="{2B5343B3-D4B9-41A9-8711-4FDE8868ECAE}" dt="2023-04-05T15:38:35.479" v="1423" actId="47"/>
        <pc:sldMkLst>
          <pc:docMk/>
          <pc:sldMk cId="0" sldId="271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1"/>
            <ac:spMk id="39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1"/>
            <ac:spMk id="399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05T14:37:33.662" v="822" actId="47"/>
        <pc:sldMkLst>
          <pc:docMk/>
          <pc:sldMk cId="0" sldId="272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2"/>
            <ac:spMk id="409" creationId="{00000000-0000-0000-0000-000000000000}"/>
          </ac:spMkLst>
        </pc:spChg>
      </pc:sldChg>
      <pc:sldChg chg="add del">
        <pc:chgData name="Francisco Gonçalves" userId="40e29369-ca95-4bee-9581-1aea80d796d1" providerId="ADAL" clId="{2B5343B3-D4B9-41A9-8711-4FDE8868ECAE}" dt="2023-04-05T15:09:35.539" v="1091" actId="47"/>
        <pc:sldMkLst>
          <pc:docMk/>
          <pc:sldMk cId="1600269803" sldId="272"/>
        </pc:sldMkLst>
      </pc:sldChg>
      <pc:sldChg chg="modSp del">
        <pc:chgData name="Francisco Gonçalves" userId="40e29369-ca95-4bee-9581-1aea80d796d1" providerId="ADAL" clId="{2B5343B3-D4B9-41A9-8711-4FDE8868ECAE}" dt="2023-04-05T15:38:34.409" v="1422" actId="47"/>
        <pc:sldMkLst>
          <pc:docMk/>
          <pc:sldMk cId="0" sldId="273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1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3"/>
            <ac:spMk id="426" creationId="{00000000-0000-0000-0000-000000000000}"/>
          </ac:spMkLst>
        </pc:spChg>
      </pc:sldChg>
      <pc:sldChg chg="modSp del ord">
        <pc:chgData name="Francisco Gonçalves" userId="40e29369-ca95-4bee-9581-1aea80d796d1" providerId="ADAL" clId="{2B5343B3-D4B9-41A9-8711-4FDE8868ECAE}" dt="2023-04-13T14:55:51.832" v="2052" actId="47"/>
        <pc:sldMkLst>
          <pc:docMk/>
          <pc:sldMk cId="0" sldId="274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4"/>
            <ac:spMk id="43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4"/>
            <ac:spMk id="432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05T14:37:27.429" v="820" actId="47"/>
        <pc:sldMkLst>
          <pc:docMk/>
          <pc:sldMk cId="0" sldId="275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5"/>
            <ac:spMk id="44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5"/>
            <ac:spMk id="447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05T14:37:28.640" v="821" actId="47"/>
        <pc:sldMkLst>
          <pc:docMk/>
          <pc:sldMk cId="0" sldId="276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6"/>
            <ac:spMk id="45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6"/>
            <ac:spMk id="453" creationId="{00000000-0000-0000-0000-000000000000}"/>
          </ac:spMkLst>
        </pc:spChg>
      </pc:sldChg>
      <pc:sldChg chg="addSp delSp modSp mod modTransition">
        <pc:chgData name="Francisco Gonçalves" userId="40e29369-ca95-4bee-9581-1aea80d796d1" providerId="ADAL" clId="{2B5343B3-D4B9-41A9-8711-4FDE8868ECAE}" dt="2023-04-14T12:50:40.708" v="2556" actId="20577"/>
        <pc:sldMkLst>
          <pc:docMk/>
          <pc:sldMk cId="0" sldId="277"/>
        </pc:sldMkLst>
        <pc:spChg chg="mod">
          <ac:chgData name="Francisco Gonçalves" userId="40e29369-ca95-4bee-9581-1aea80d796d1" providerId="ADAL" clId="{2B5343B3-D4B9-41A9-8711-4FDE8868ECAE}" dt="2023-04-14T12:50:40.708" v="2556" actId="20577"/>
          <ac:spMkLst>
            <pc:docMk/>
            <pc:sldMk cId="0" sldId="277"/>
            <ac:spMk id="2" creationId="{CA33DF0B-5C2B-EAFA-5240-76BADBB0DB6A}"/>
          </ac:spMkLst>
        </pc:spChg>
        <pc:spChg chg="add del mod">
          <ac:chgData name="Francisco Gonçalves" userId="40e29369-ca95-4bee-9581-1aea80d796d1" providerId="ADAL" clId="{2B5343B3-D4B9-41A9-8711-4FDE8868ECAE}" dt="2023-04-05T14:40:23.548" v="854" actId="478"/>
          <ac:spMkLst>
            <pc:docMk/>
            <pc:sldMk cId="0" sldId="277"/>
            <ac:spMk id="3" creationId="{0C51048F-A14C-BEE8-9160-5444AFC4A7AA}"/>
          </ac:spMkLst>
        </pc:spChg>
        <pc:spChg chg="add del mod">
          <ac:chgData name="Francisco Gonçalves" userId="40e29369-ca95-4bee-9581-1aea80d796d1" providerId="ADAL" clId="{2B5343B3-D4B9-41A9-8711-4FDE8868ECAE}" dt="2023-04-05T14:40:28.559" v="858" actId="478"/>
          <ac:spMkLst>
            <pc:docMk/>
            <pc:sldMk cId="0" sldId="277"/>
            <ac:spMk id="5" creationId="{4F8C97EE-E38A-E15D-97EC-04F428302235}"/>
          </ac:spMkLst>
        </pc:spChg>
        <pc:spChg chg="add del mod">
          <ac:chgData name="Francisco Gonçalves" userId="40e29369-ca95-4bee-9581-1aea80d796d1" providerId="ADAL" clId="{2B5343B3-D4B9-41A9-8711-4FDE8868ECAE}" dt="2023-04-05T14:40:35.949" v="862" actId="478"/>
          <ac:spMkLst>
            <pc:docMk/>
            <pc:sldMk cId="0" sldId="277"/>
            <ac:spMk id="7" creationId="{DD422183-FF06-8C44-AE0D-45F300C05014}"/>
          </ac:spMkLst>
        </pc:spChg>
        <pc:spChg chg="del mod">
          <ac:chgData name="Francisco Gonçalves" userId="40e29369-ca95-4bee-9581-1aea80d796d1" providerId="ADAL" clId="{2B5343B3-D4B9-41A9-8711-4FDE8868ECAE}" dt="2023-04-05T14:40:34.413" v="861" actId="478"/>
          <ac:spMkLst>
            <pc:docMk/>
            <pc:sldMk cId="0" sldId="277"/>
            <ac:spMk id="462" creationId="{00000000-0000-0000-0000-000000000000}"/>
          </ac:spMkLst>
        </pc:spChg>
        <pc:spChg chg="add del mod">
          <ac:chgData name="Francisco Gonçalves" userId="40e29369-ca95-4bee-9581-1aea80d796d1" providerId="ADAL" clId="{2B5343B3-D4B9-41A9-8711-4FDE8868ECAE}" dt="2023-04-05T14:40:51.789" v="865" actId="1076"/>
          <ac:spMkLst>
            <pc:docMk/>
            <pc:sldMk cId="0" sldId="277"/>
            <ac:spMk id="46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7"/>
            <ac:spMk id="464" creationId="{00000000-0000-0000-0000-000000000000}"/>
          </ac:spMkLst>
        </pc:spChg>
        <pc:picChg chg="add mod modCrop">
          <ac:chgData name="Francisco Gonçalves" userId="40e29369-ca95-4bee-9581-1aea80d796d1" providerId="ADAL" clId="{2B5343B3-D4B9-41A9-8711-4FDE8868ECAE}" dt="2023-04-05T14:44:47.214" v="872" actId="1076"/>
          <ac:picMkLst>
            <pc:docMk/>
            <pc:sldMk cId="0" sldId="277"/>
            <ac:picMk id="9" creationId="{B6B0EFAB-7E85-8DE0-543A-88B54AC698CA}"/>
          </ac:picMkLst>
        </pc:picChg>
        <pc:picChg chg="del">
          <ac:chgData name="Francisco Gonçalves" userId="40e29369-ca95-4bee-9581-1aea80d796d1" providerId="ADAL" clId="{2B5343B3-D4B9-41A9-8711-4FDE8868ECAE}" dt="2023-04-05T14:44:24.890" v="869" actId="478"/>
          <ac:picMkLst>
            <pc:docMk/>
            <pc:sldMk cId="0" sldId="277"/>
            <ac:picMk id="465" creationId="{00000000-0000-0000-0000-000000000000}"/>
          </ac:picMkLst>
        </pc:picChg>
      </pc:sldChg>
      <pc:sldChg chg="modSp del">
        <pc:chgData name="Francisco Gonçalves" userId="40e29369-ca95-4bee-9581-1aea80d796d1" providerId="ADAL" clId="{2B5343B3-D4B9-41A9-8711-4FDE8868ECAE}" dt="2023-04-13T14:55:48.721" v="2046" actId="47"/>
        <pc:sldMkLst>
          <pc:docMk/>
          <pc:sldMk cId="0" sldId="278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8"/>
            <ac:spMk id="470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49.352" v="2047" actId="47"/>
        <pc:sldMkLst>
          <pc:docMk/>
          <pc:sldMk cId="0" sldId="279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9"/>
            <ac:spMk id="53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9"/>
            <ac:spMk id="54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9"/>
            <ac:spMk id="54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9"/>
            <ac:spMk id="54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79"/>
            <ac:spMk id="543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49.839" v="2048" actId="47"/>
        <pc:sldMkLst>
          <pc:docMk/>
          <pc:sldMk cId="0" sldId="280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0"/>
            <ac:spMk id="550" creationId="{00000000-0000-0000-0000-000000000000}"/>
          </ac:spMkLst>
        </pc:spChg>
      </pc:sldChg>
      <pc:sldChg chg="addSp delSp modSp mod ord modTransition modAnim">
        <pc:chgData name="Francisco Gonçalves" userId="40e29369-ca95-4bee-9581-1aea80d796d1" providerId="ADAL" clId="{2B5343B3-D4B9-41A9-8711-4FDE8868ECAE}" dt="2023-04-14T12:50:46.096" v="2558" actId="20577"/>
        <pc:sldMkLst>
          <pc:docMk/>
          <pc:sldMk cId="0" sldId="281"/>
        </pc:sldMkLst>
        <pc:spChg chg="mod">
          <ac:chgData name="Francisco Gonçalves" userId="40e29369-ca95-4bee-9581-1aea80d796d1" providerId="ADAL" clId="{2B5343B3-D4B9-41A9-8711-4FDE8868ECAE}" dt="2023-04-14T12:50:46.096" v="2558" actId="20577"/>
          <ac:spMkLst>
            <pc:docMk/>
            <pc:sldMk cId="0" sldId="281"/>
            <ac:spMk id="2" creationId="{08A5205B-52B4-2781-EABB-131358527539}"/>
          </ac:spMkLst>
        </pc:spChg>
        <pc:spChg chg="add del mod">
          <ac:chgData name="Francisco Gonçalves" userId="40e29369-ca95-4bee-9581-1aea80d796d1" providerId="ADAL" clId="{2B5343B3-D4B9-41A9-8711-4FDE8868ECAE}" dt="2023-04-05T15:02:13.275" v="999" actId="478"/>
          <ac:spMkLst>
            <pc:docMk/>
            <pc:sldMk cId="0" sldId="281"/>
            <ac:spMk id="2" creationId="{B70EC822-B168-6EC6-9BB5-9D38E5633949}"/>
          </ac:spMkLst>
        </pc:spChg>
        <pc:spChg chg="mod">
          <ac:chgData name="Francisco Gonçalves" userId="40e29369-ca95-4bee-9581-1aea80d796d1" providerId="ADAL" clId="{2B5343B3-D4B9-41A9-8711-4FDE8868ECAE}" dt="2023-04-05T15:02:52.866" v="1010"/>
          <ac:spMkLst>
            <pc:docMk/>
            <pc:sldMk cId="0" sldId="281"/>
            <ac:spMk id="4" creationId="{E6D0AF6D-704E-1AE9-2BB1-0EE45F30B1D7}"/>
          </ac:spMkLst>
        </pc:spChg>
        <pc:spChg chg="mod">
          <ac:chgData name="Francisco Gonçalves" userId="40e29369-ca95-4bee-9581-1aea80d796d1" providerId="ADAL" clId="{2B5343B3-D4B9-41A9-8711-4FDE8868ECAE}" dt="2023-04-05T15:02:52.866" v="1010"/>
          <ac:spMkLst>
            <pc:docMk/>
            <pc:sldMk cId="0" sldId="281"/>
            <ac:spMk id="5" creationId="{D735F91A-4569-BE72-6DD3-9139EDD58635}"/>
          </ac:spMkLst>
        </pc:spChg>
        <pc:spChg chg="mod">
          <ac:chgData name="Francisco Gonçalves" userId="40e29369-ca95-4bee-9581-1aea80d796d1" providerId="ADAL" clId="{2B5343B3-D4B9-41A9-8711-4FDE8868ECAE}" dt="2023-04-05T15:02:52.866" v="1010"/>
          <ac:spMkLst>
            <pc:docMk/>
            <pc:sldMk cId="0" sldId="281"/>
            <ac:spMk id="6" creationId="{6E12440F-4940-8E50-52F1-AC02A197325D}"/>
          </ac:spMkLst>
        </pc:spChg>
        <pc:spChg chg="add mod">
          <ac:chgData name="Francisco Gonçalves" userId="40e29369-ca95-4bee-9581-1aea80d796d1" providerId="ADAL" clId="{2B5343B3-D4B9-41A9-8711-4FDE8868ECAE}" dt="2023-04-05T15:12:22.039" v="1129" actId="1076"/>
          <ac:spMkLst>
            <pc:docMk/>
            <pc:sldMk cId="0" sldId="281"/>
            <ac:spMk id="28" creationId="{B190834A-4EDB-8DC7-4141-AA693C88C50B}"/>
          </ac:spMkLst>
        </pc:spChg>
        <pc:spChg chg="add mod">
          <ac:chgData name="Francisco Gonçalves" userId="40e29369-ca95-4bee-9581-1aea80d796d1" providerId="ADAL" clId="{2B5343B3-D4B9-41A9-8711-4FDE8868ECAE}" dt="2023-04-05T15:08:48.001" v="1080" actId="1076"/>
          <ac:spMkLst>
            <pc:docMk/>
            <pc:sldMk cId="0" sldId="281"/>
            <ac:spMk id="29" creationId="{76F2B352-63E2-844C-BAC8-BEF6B8A91749}"/>
          </ac:spMkLst>
        </pc:spChg>
        <pc:spChg chg="add mod">
          <ac:chgData name="Francisco Gonçalves" userId="40e29369-ca95-4bee-9581-1aea80d796d1" providerId="ADAL" clId="{2B5343B3-D4B9-41A9-8711-4FDE8868ECAE}" dt="2023-04-05T15:09:01.984" v="1084" actId="1076"/>
          <ac:spMkLst>
            <pc:docMk/>
            <pc:sldMk cId="0" sldId="281"/>
            <ac:spMk id="32" creationId="{51768ADB-BCF2-B963-C745-A1FA2B0338AA}"/>
          </ac:spMkLst>
        </pc:spChg>
        <pc:spChg chg="add mod">
          <ac:chgData name="Francisco Gonçalves" userId="40e29369-ca95-4bee-9581-1aea80d796d1" providerId="ADAL" clId="{2B5343B3-D4B9-41A9-8711-4FDE8868ECAE}" dt="2023-04-05T15:09:09.699" v="1086" actId="1076"/>
          <ac:spMkLst>
            <pc:docMk/>
            <pc:sldMk cId="0" sldId="281"/>
            <ac:spMk id="33" creationId="{71A03CDB-981B-BBD3-5B33-EE07E17566E0}"/>
          </ac:spMkLst>
        </pc:spChg>
        <pc:spChg chg="add mod">
          <ac:chgData name="Francisco Gonçalves" userId="40e29369-ca95-4bee-9581-1aea80d796d1" providerId="ADAL" clId="{2B5343B3-D4B9-41A9-8711-4FDE8868ECAE}" dt="2023-04-05T15:09:23.269" v="1090" actId="1076"/>
          <ac:spMkLst>
            <pc:docMk/>
            <pc:sldMk cId="0" sldId="281"/>
            <ac:spMk id="34" creationId="{A843B49E-3658-F36B-0C9B-99D21E11E675}"/>
          </ac:spMkLst>
        </pc:spChg>
        <pc:spChg chg="mod">
          <ac:chgData name="Francisco Gonçalves" userId="40e29369-ca95-4bee-9581-1aea80d796d1" providerId="ADAL" clId="{2B5343B3-D4B9-41A9-8711-4FDE8868ECAE}" dt="2023-04-05T15:02:16.114" v="1000" actId="1076"/>
          <ac:spMkLst>
            <pc:docMk/>
            <pc:sldMk cId="0" sldId="281"/>
            <ac:spMk id="590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26.613" v="1002" actId="478"/>
          <ac:spMkLst>
            <pc:docMk/>
            <pc:sldMk cId="0" sldId="281"/>
            <ac:spMk id="592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28.932" v="1004" actId="478"/>
          <ac:spMkLst>
            <pc:docMk/>
            <pc:sldMk cId="0" sldId="281"/>
            <ac:spMk id="593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595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31.329" v="1006" actId="478"/>
          <ac:spMkLst>
            <pc:docMk/>
            <pc:sldMk cId="0" sldId="281"/>
            <ac:spMk id="598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0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2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3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5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7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8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09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10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11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12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30.140" v="1005" actId="478"/>
          <ac:spMkLst>
            <pc:docMk/>
            <pc:sldMk cId="0" sldId="281"/>
            <ac:spMk id="613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27.901" v="1003" actId="478"/>
          <ac:spMkLst>
            <pc:docMk/>
            <pc:sldMk cId="0" sldId="281"/>
            <ac:spMk id="614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15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41.035" v="1009" actId="478"/>
          <ac:spMkLst>
            <pc:docMk/>
            <pc:sldMk cId="0" sldId="281"/>
            <ac:spMk id="616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02:25.068" v="1001" actId="478"/>
          <ac:spMkLst>
            <pc:docMk/>
            <pc:sldMk cId="0" sldId="281"/>
            <ac:spMk id="617" creationId="{00000000-0000-0000-0000-000000000000}"/>
          </ac:spMkLst>
        </pc:spChg>
        <pc:grpChg chg="add mod">
          <ac:chgData name="Francisco Gonçalves" userId="40e29369-ca95-4bee-9581-1aea80d796d1" providerId="ADAL" clId="{2B5343B3-D4B9-41A9-8711-4FDE8868ECAE}" dt="2023-04-05T15:06:41.069" v="1047" actId="1076"/>
          <ac:grpSpMkLst>
            <pc:docMk/>
            <pc:sldMk cId="0" sldId="281"/>
            <ac:grpSpMk id="3" creationId="{77520D42-1DB6-3D66-AA24-250540C9CC01}"/>
          </ac:grpSpMkLst>
        </pc:grpChg>
        <pc:picChg chg="add mod modCrop">
          <ac:chgData name="Francisco Gonçalves" userId="40e29369-ca95-4bee-9581-1aea80d796d1" providerId="ADAL" clId="{2B5343B3-D4B9-41A9-8711-4FDE8868ECAE}" dt="2023-04-05T15:06:46.942" v="1051" actId="1076"/>
          <ac:picMkLst>
            <pc:docMk/>
            <pc:sldMk cId="0" sldId="281"/>
            <ac:picMk id="13" creationId="{0224EB2E-9CD0-3822-65E2-1BDBCB3C3CAF}"/>
          </ac:picMkLst>
        </pc:picChg>
        <pc:picChg chg="add mod">
          <ac:chgData name="Francisco Gonçalves" userId="40e29369-ca95-4bee-9581-1aea80d796d1" providerId="ADAL" clId="{2B5343B3-D4B9-41A9-8711-4FDE8868ECAE}" dt="2023-04-05T15:07:55.392" v="1069" actId="1076"/>
          <ac:picMkLst>
            <pc:docMk/>
            <pc:sldMk cId="0" sldId="281"/>
            <ac:picMk id="14" creationId="{40C4E5F1-3317-691C-800E-0DF322D66100}"/>
          </ac:picMkLst>
        </pc:picChg>
        <pc:picChg chg="add mod">
          <ac:chgData name="Francisco Gonçalves" userId="40e29369-ca95-4bee-9581-1aea80d796d1" providerId="ADAL" clId="{2B5343B3-D4B9-41A9-8711-4FDE8868ECAE}" dt="2023-04-05T15:07:15.323" v="1059" actId="1076"/>
          <ac:picMkLst>
            <pc:docMk/>
            <pc:sldMk cId="0" sldId="281"/>
            <ac:picMk id="16" creationId="{EA000A6D-1AA2-D54D-08B1-FDF7D0488039}"/>
          </ac:picMkLst>
        </pc:picChg>
        <pc:picChg chg="add mod">
          <ac:chgData name="Francisco Gonçalves" userId="40e29369-ca95-4bee-9581-1aea80d796d1" providerId="ADAL" clId="{2B5343B3-D4B9-41A9-8711-4FDE8868ECAE}" dt="2023-04-05T15:07:13.366" v="1058" actId="1076"/>
          <ac:picMkLst>
            <pc:docMk/>
            <pc:sldMk cId="0" sldId="281"/>
            <ac:picMk id="17" creationId="{4C682993-5905-2A56-7667-35A4047EF5F5}"/>
          </ac:picMkLst>
        </pc:picChg>
        <pc:cxnChg chg="add mod">
          <ac:chgData name="Francisco Gonçalves" userId="40e29369-ca95-4bee-9581-1aea80d796d1" providerId="ADAL" clId="{2B5343B3-D4B9-41A9-8711-4FDE8868ECAE}" dt="2023-04-05T15:08:14.640" v="1073" actId="14100"/>
          <ac:cxnSpMkLst>
            <pc:docMk/>
            <pc:sldMk cId="0" sldId="281"/>
            <ac:cxnSpMk id="8" creationId="{910B0EE2-3211-D4CF-0691-C7888639CA4B}"/>
          </ac:cxnSpMkLst>
        </pc:cxnChg>
        <pc:cxnChg chg="add mod">
          <ac:chgData name="Francisco Gonçalves" userId="40e29369-ca95-4bee-9581-1aea80d796d1" providerId="ADAL" clId="{2B5343B3-D4B9-41A9-8711-4FDE8868ECAE}" dt="2023-04-05T15:07:51.841" v="1068" actId="14100"/>
          <ac:cxnSpMkLst>
            <pc:docMk/>
            <pc:sldMk cId="0" sldId="281"/>
            <ac:cxnSpMk id="9" creationId="{0B236D54-046E-FCF9-BDB6-ED3DF448A1F2}"/>
          </ac:cxnSpMkLst>
        </pc:cxnChg>
        <pc:cxnChg chg="add mod">
          <ac:chgData name="Francisco Gonçalves" userId="40e29369-ca95-4bee-9581-1aea80d796d1" providerId="ADAL" clId="{2B5343B3-D4B9-41A9-8711-4FDE8868ECAE}" dt="2023-04-05T15:08:11.207" v="1072" actId="1076"/>
          <ac:cxnSpMkLst>
            <pc:docMk/>
            <pc:sldMk cId="0" sldId="281"/>
            <ac:cxnSpMk id="26" creationId="{86F43916-CBCD-0716-A16D-C55E23CCE9C4}"/>
          </ac:cxnSpMkLst>
        </pc:cxnChg>
        <pc:cxnChg chg="del mod">
          <ac:chgData name="Francisco Gonçalves" userId="40e29369-ca95-4bee-9581-1aea80d796d1" providerId="ADAL" clId="{2B5343B3-D4B9-41A9-8711-4FDE8868ECAE}" dt="2023-04-05T15:08:16.697" v="1074" actId="478"/>
          <ac:cxnSpMkLst>
            <pc:docMk/>
            <pc:sldMk cId="0" sldId="281"/>
            <ac:cxnSpMk id="591" creationId="{00000000-0000-0000-0000-000000000000}"/>
          </ac:cxnSpMkLst>
        </pc:cxnChg>
        <pc:cxnChg chg="del mod">
          <ac:chgData name="Francisco Gonçalves" userId="40e29369-ca95-4bee-9581-1aea80d796d1" providerId="ADAL" clId="{2B5343B3-D4B9-41A9-8711-4FDE8868ECAE}" dt="2023-04-05T15:02:41.035" v="1009" actId="478"/>
          <ac:cxnSpMkLst>
            <pc:docMk/>
            <pc:sldMk cId="0" sldId="281"/>
            <ac:cxnSpMk id="594" creationId="{00000000-0000-0000-0000-000000000000}"/>
          </ac:cxnSpMkLst>
        </pc:cxnChg>
        <pc:cxnChg chg="mod">
          <ac:chgData name="Francisco Gonçalves" userId="40e29369-ca95-4bee-9581-1aea80d796d1" providerId="ADAL" clId="{2B5343B3-D4B9-41A9-8711-4FDE8868ECAE}" dt="2023-04-05T15:08:51.966" v="1082" actId="14100"/>
          <ac:cxnSpMkLst>
            <pc:docMk/>
            <pc:sldMk cId="0" sldId="281"/>
            <ac:cxnSpMk id="597" creationId="{00000000-0000-0000-0000-000000000000}"/>
          </ac:cxnSpMkLst>
        </pc:cxnChg>
        <pc:cxnChg chg="del mod">
          <ac:chgData name="Francisco Gonçalves" userId="40e29369-ca95-4bee-9581-1aea80d796d1" providerId="ADAL" clId="{2B5343B3-D4B9-41A9-8711-4FDE8868ECAE}" dt="2023-04-05T15:08:19.729" v="1075" actId="478"/>
          <ac:cxnSpMkLst>
            <pc:docMk/>
            <pc:sldMk cId="0" sldId="281"/>
            <ac:cxnSpMk id="599" creationId="{00000000-0000-0000-0000-000000000000}"/>
          </ac:cxnSpMkLst>
        </pc:cxnChg>
        <pc:cxnChg chg="del mod">
          <ac:chgData name="Francisco Gonçalves" userId="40e29369-ca95-4bee-9581-1aea80d796d1" providerId="ADAL" clId="{2B5343B3-D4B9-41A9-8711-4FDE8868ECAE}" dt="2023-04-05T15:02:41.035" v="1009" actId="478"/>
          <ac:cxnSpMkLst>
            <pc:docMk/>
            <pc:sldMk cId="0" sldId="281"/>
            <ac:cxnSpMk id="601" creationId="{00000000-0000-0000-0000-000000000000}"/>
          </ac:cxnSpMkLst>
        </pc:cxnChg>
        <pc:cxnChg chg="del mod">
          <ac:chgData name="Francisco Gonçalves" userId="40e29369-ca95-4bee-9581-1aea80d796d1" providerId="ADAL" clId="{2B5343B3-D4B9-41A9-8711-4FDE8868ECAE}" dt="2023-04-05T15:02:41.035" v="1009" actId="478"/>
          <ac:cxnSpMkLst>
            <pc:docMk/>
            <pc:sldMk cId="0" sldId="281"/>
            <ac:cxnSpMk id="604" creationId="{00000000-0000-0000-0000-000000000000}"/>
          </ac:cxnSpMkLst>
        </pc:cxnChg>
        <pc:cxnChg chg="del mod">
          <ac:chgData name="Francisco Gonçalves" userId="40e29369-ca95-4bee-9581-1aea80d796d1" providerId="ADAL" clId="{2B5343B3-D4B9-41A9-8711-4FDE8868ECAE}" dt="2023-04-05T15:02:41.035" v="1009" actId="478"/>
          <ac:cxnSpMkLst>
            <pc:docMk/>
            <pc:sldMk cId="0" sldId="281"/>
            <ac:cxnSpMk id="606" creationId="{00000000-0000-0000-0000-000000000000}"/>
          </ac:cxnSpMkLst>
        </pc:cxnChg>
      </pc:sldChg>
      <pc:sldChg chg="modSp del">
        <pc:chgData name="Francisco Gonçalves" userId="40e29369-ca95-4bee-9581-1aea80d796d1" providerId="ADAL" clId="{2B5343B3-D4B9-41A9-8711-4FDE8868ECAE}" dt="2023-04-13T14:55:50.295" v="2049" actId="47"/>
        <pc:sldMkLst>
          <pc:docMk/>
          <pc:sldMk cId="0" sldId="282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2"/>
            <ac:spMk id="622" creationId="{00000000-0000-0000-0000-000000000000}"/>
          </ac:spMkLst>
        </pc:spChg>
      </pc:sldChg>
      <pc:sldChg chg="addSp delSp modSp mod ord modTransition">
        <pc:chgData name="Francisco Gonçalves" userId="40e29369-ca95-4bee-9581-1aea80d796d1" providerId="ADAL" clId="{2B5343B3-D4B9-41A9-8711-4FDE8868ECAE}" dt="2023-04-14T12:51:53.189" v="2586" actId="20577"/>
        <pc:sldMkLst>
          <pc:docMk/>
          <pc:sldMk cId="0" sldId="283"/>
        </pc:sldMkLst>
        <pc:spChg chg="add del mod">
          <ac:chgData name="Francisco Gonçalves" userId="40e29369-ca95-4bee-9581-1aea80d796d1" providerId="ADAL" clId="{2B5343B3-D4B9-41A9-8711-4FDE8868ECAE}" dt="2023-04-11T11:20:16.810" v="2018" actId="478"/>
          <ac:spMkLst>
            <pc:docMk/>
            <pc:sldMk cId="0" sldId="283"/>
            <ac:spMk id="3" creationId="{5BF60E97-5F58-5FFE-074F-421FA29B55FF}"/>
          </ac:spMkLst>
        </pc:spChg>
        <pc:spChg chg="add del mod">
          <ac:chgData name="Francisco Gonçalves" userId="40e29369-ca95-4bee-9581-1aea80d796d1" providerId="ADAL" clId="{2B5343B3-D4B9-41A9-8711-4FDE8868ECAE}" dt="2023-04-11T11:20:15.336" v="2017" actId="478"/>
          <ac:spMkLst>
            <pc:docMk/>
            <pc:sldMk cId="0" sldId="283"/>
            <ac:spMk id="5" creationId="{7B4EF1CE-4B10-E7F6-0393-EED09D479F83}"/>
          </ac:spMkLst>
        </pc:spChg>
        <pc:spChg chg="add del mod">
          <ac:chgData name="Francisco Gonçalves" userId="40e29369-ca95-4bee-9581-1aea80d796d1" providerId="ADAL" clId="{2B5343B3-D4B9-41A9-8711-4FDE8868ECAE}" dt="2023-04-11T11:20:12.771" v="2016" actId="478"/>
          <ac:spMkLst>
            <pc:docMk/>
            <pc:sldMk cId="0" sldId="283"/>
            <ac:spMk id="7" creationId="{8D9DD2E0-94CB-B4D6-3234-62AA84E40A42}"/>
          </ac:spMkLst>
        </pc:spChg>
        <pc:spChg chg="add del mod">
          <ac:chgData name="Francisco Gonçalves" userId="40e29369-ca95-4bee-9581-1aea80d796d1" providerId="ADAL" clId="{2B5343B3-D4B9-41A9-8711-4FDE8868ECAE}" dt="2023-04-11T11:20:22.387" v="2020" actId="478"/>
          <ac:spMkLst>
            <pc:docMk/>
            <pc:sldMk cId="0" sldId="283"/>
            <ac:spMk id="9" creationId="{7D25145D-34DF-6E9E-4544-C45850FE0BA2}"/>
          </ac:spMkLst>
        </pc:spChg>
        <pc:spChg chg="add del mod">
          <ac:chgData name="Francisco Gonçalves" userId="40e29369-ca95-4bee-9581-1aea80d796d1" providerId="ADAL" clId="{2B5343B3-D4B9-41A9-8711-4FDE8868ECAE}" dt="2023-04-11T11:20:24.658" v="2022" actId="478"/>
          <ac:spMkLst>
            <pc:docMk/>
            <pc:sldMk cId="0" sldId="283"/>
            <ac:spMk id="11" creationId="{D5177971-6CF1-5C50-D4C7-B53CED9C52DB}"/>
          </ac:spMkLst>
        </pc:spChg>
        <pc:spChg chg="mod">
          <ac:chgData name="Francisco Gonçalves" userId="40e29369-ca95-4bee-9581-1aea80d796d1" providerId="ADAL" clId="{2B5343B3-D4B9-41A9-8711-4FDE8868ECAE}" dt="2023-04-14T12:51:53.189" v="2586" actId="20577"/>
          <ac:spMkLst>
            <pc:docMk/>
            <pc:sldMk cId="0" sldId="283"/>
            <ac:spMk id="13" creationId="{9AA68C31-187D-4699-1F54-34368ACAD917}"/>
          </ac:spMkLst>
        </pc:spChg>
        <pc:spChg chg="del mod">
          <ac:chgData name="Francisco Gonçalves" userId="40e29369-ca95-4bee-9581-1aea80d796d1" providerId="ADAL" clId="{2B5343B3-D4B9-41A9-8711-4FDE8868ECAE}" dt="2023-04-11T11:20:20.700" v="2019" actId="478"/>
          <ac:spMkLst>
            <pc:docMk/>
            <pc:sldMk cId="0" sldId="283"/>
            <ac:spMk id="628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11T11:20:10.765" v="2015" actId="478"/>
          <ac:spMkLst>
            <pc:docMk/>
            <pc:sldMk cId="0" sldId="283"/>
            <ac:spMk id="62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3"/>
            <ac:spMk id="630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11T11:20:08.361" v="2014" actId="478"/>
          <ac:spMkLst>
            <pc:docMk/>
            <pc:sldMk cId="0" sldId="283"/>
            <ac:spMk id="63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3"/>
            <ac:spMk id="63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3"/>
            <ac:spMk id="633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11T11:20:23.992" v="2021" actId="478"/>
          <ac:spMkLst>
            <pc:docMk/>
            <pc:sldMk cId="0" sldId="283"/>
            <ac:spMk id="63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3"/>
            <ac:spMk id="635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11T11:20:06.530" v="2013" actId="478"/>
          <ac:spMkLst>
            <pc:docMk/>
            <pc:sldMk cId="0" sldId="283"/>
            <ac:spMk id="63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3"/>
            <ac:spMk id="63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11T11:20:01.641" v="2012" actId="20577"/>
          <ac:spMkLst>
            <pc:docMk/>
            <pc:sldMk cId="0" sldId="283"/>
            <ac:spMk id="638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52.941" v="2054" actId="47"/>
        <pc:sldMkLst>
          <pc:docMk/>
          <pc:sldMk cId="0" sldId="284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4"/>
            <ac:spMk id="644" creationId="{00000000-0000-0000-0000-000000000000}"/>
          </ac:spMkLst>
        </pc:spChg>
      </pc:sldChg>
      <pc:sldChg chg="addSp modSp del mod">
        <pc:chgData name="Francisco Gonçalves" userId="40e29369-ca95-4bee-9581-1aea80d796d1" providerId="ADAL" clId="{2B5343B3-D4B9-41A9-8711-4FDE8868ECAE}" dt="2023-04-13T14:55:53.639" v="2055" actId="47"/>
        <pc:sldMkLst>
          <pc:docMk/>
          <pc:sldMk cId="0" sldId="285"/>
        </pc:sldMkLst>
        <pc:spChg chg="mod">
          <ac:chgData name="Francisco Gonçalves" userId="40e29369-ca95-4bee-9581-1aea80d796d1" providerId="ADAL" clId="{2B5343B3-D4B9-41A9-8711-4FDE8868ECAE}" dt="2023-04-05T14:38:20.256" v="825"/>
          <ac:spMkLst>
            <pc:docMk/>
            <pc:sldMk cId="0" sldId="285"/>
            <ac:spMk id="3" creationId="{FB35A093-011C-FA74-0A8D-CC36A40BB8B9}"/>
          </ac:spMkLst>
        </pc:spChg>
        <pc:spChg chg="mod">
          <ac:chgData name="Francisco Gonçalves" userId="40e29369-ca95-4bee-9581-1aea80d796d1" providerId="ADAL" clId="{2B5343B3-D4B9-41A9-8711-4FDE8868ECAE}" dt="2023-04-05T14:38:20.256" v="825"/>
          <ac:spMkLst>
            <pc:docMk/>
            <pc:sldMk cId="0" sldId="285"/>
            <ac:spMk id="4" creationId="{DF0C5AFA-3CE0-10B7-2A28-605289400EA1}"/>
          </ac:spMkLst>
        </pc:spChg>
        <pc:spChg chg="mod">
          <ac:chgData name="Francisco Gonçalves" userId="40e29369-ca95-4bee-9581-1aea80d796d1" providerId="ADAL" clId="{2B5343B3-D4B9-41A9-8711-4FDE8868ECAE}" dt="2023-04-05T14:38:20.256" v="825"/>
          <ac:spMkLst>
            <pc:docMk/>
            <pc:sldMk cId="0" sldId="285"/>
            <ac:spMk id="5" creationId="{C1BEFB96-1804-7FA8-578B-7BC605671B34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5"/>
            <ac:spMk id="662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5"/>
            <ac:spMk id="66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5"/>
            <ac:spMk id="664" creationId="{00000000-0000-0000-0000-000000000000}"/>
          </ac:spMkLst>
        </pc:spChg>
        <pc:grpChg chg="add mod">
          <ac:chgData name="Francisco Gonçalves" userId="40e29369-ca95-4bee-9581-1aea80d796d1" providerId="ADAL" clId="{2B5343B3-D4B9-41A9-8711-4FDE8868ECAE}" dt="2023-04-05T14:38:22.839" v="826" actId="1076"/>
          <ac:grpSpMkLst>
            <pc:docMk/>
            <pc:sldMk cId="0" sldId="285"/>
            <ac:grpSpMk id="2" creationId="{21F48FBC-A860-A8B2-58D3-4083FF6605FB}"/>
          </ac:grpSpMkLst>
        </pc:grpChg>
      </pc:sldChg>
      <pc:sldChg chg="modSp del">
        <pc:chgData name="Francisco Gonçalves" userId="40e29369-ca95-4bee-9581-1aea80d796d1" providerId="ADAL" clId="{2B5343B3-D4B9-41A9-8711-4FDE8868ECAE}" dt="2023-04-13T14:55:54.109" v="2056" actId="47"/>
        <pc:sldMkLst>
          <pc:docMk/>
          <pc:sldMk cId="0" sldId="286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6"/>
            <ac:spMk id="669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54.632" v="2057" actId="47"/>
        <pc:sldMkLst>
          <pc:docMk/>
          <pc:sldMk cId="0" sldId="287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7"/>
            <ac:spMk id="712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55.233" v="2058" actId="47"/>
        <pc:sldMkLst>
          <pc:docMk/>
          <pc:sldMk cId="0" sldId="288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8"/>
            <ac:spMk id="73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8"/>
            <ac:spMk id="734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55.815" v="2059" actId="47"/>
        <pc:sldMkLst>
          <pc:docMk/>
          <pc:sldMk cId="0" sldId="289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3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49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50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5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89"/>
            <ac:spMk id="752" creationId="{00000000-0000-0000-0000-000000000000}"/>
          </ac:spMkLst>
        </pc:spChg>
      </pc:sldChg>
      <pc:sldChg chg="addSp delSp modSp del mod ord">
        <pc:chgData name="Francisco Gonçalves" userId="40e29369-ca95-4bee-9581-1aea80d796d1" providerId="ADAL" clId="{2B5343B3-D4B9-41A9-8711-4FDE8868ECAE}" dt="2023-04-11T11:22:06.209" v="2043" actId="47"/>
        <pc:sldMkLst>
          <pc:docMk/>
          <pc:sldMk cId="0" sldId="290"/>
        </pc:sldMkLst>
        <pc:spChg chg="add del mod">
          <ac:chgData name="Francisco Gonçalves" userId="40e29369-ca95-4bee-9581-1aea80d796d1" providerId="ADAL" clId="{2B5343B3-D4B9-41A9-8711-4FDE8868ECAE}" dt="2023-04-11T11:20:40.482" v="2028" actId="478"/>
          <ac:spMkLst>
            <pc:docMk/>
            <pc:sldMk cId="0" sldId="290"/>
            <ac:spMk id="3" creationId="{1112057D-7DB0-305B-23D0-4A9D8DB17B7B}"/>
          </ac:spMkLst>
        </pc:spChg>
        <pc:spChg chg="add del mod">
          <ac:chgData name="Francisco Gonçalves" userId="40e29369-ca95-4bee-9581-1aea80d796d1" providerId="ADAL" clId="{2B5343B3-D4B9-41A9-8711-4FDE8868ECAE}" dt="2023-04-10T22:29:40.196" v="1835" actId="478"/>
          <ac:spMkLst>
            <pc:docMk/>
            <pc:sldMk cId="0" sldId="290"/>
            <ac:spMk id="3" creationId="{149EB62E-F073-51A1-825B-D6271065D8D3}"/>
          </ac:spMkLst>
        </pc:spChg>
        <pc:spChg chg="mod">
          <ac:chgData name="Francisco Gonçalves" userId="40e29369-ca95-4bee-9581-1aea80d796d1" providerId="ADAL" clId="{2B5343B3-D4B9-41A9-8711-4FDE8868ECAE}" dt="2023-04-10T22:43:01.868" v="1986"/>
          <ac:spMkLst>
            <pc:docMk/>
            <pc:sldMk cId="0" sldId="290"/>
            <ac:spMk id="5" creationId="{4913707B-F686-EEAA-5327-4F2419C638C8}"/>
          </ac:spMkLst>
        </pc:spChg>
        <pc:spChg chg="mod">
          <ac:chgData name="Francisco Gonçalves" userId="40e29369-ca95-4bee-9581-1aea80d796d1" providerId="ADAL" clId="{2B5343B3-D4B9-41A9-8711-4FDE8868ECAE}" dt="2023-04-10T22:43:01.868" v="1986"/>
          <ac:spMkLst>
            <pc:docMk/>
            <pc:sldMk cId="0" sldId="290"/>
            <ac:spMk id="6" creationId="{A873775F-8B3B-4C9E-4BE6-36247F3F63B1}"/>
          </ac:spMkLst>
        </pc:spChg>
        <pc:spChg chg="mod">
          <ac:chgData name="Francisco Gonçalves" userId="40e29369-ca95-4bee-9581-1aea80d796d1" providerId="ADAL" clId="{2B5343B3-D4B9-41A9-8711-4FDE8868ECAE}" dt="2023-04-10T22:43:01.868" v="1986"/>
          <ac:spMkLst>
            <pc:docMk/>
            <pc:sldMk cId="0" sldId="290"/>
            <ac:spMk id="7" creationId="{4031F182-5907-E59D-BFB1-7A1ECBB84D16}"/>
          </ac:spMkLst>
        </pc:spChg>
        <pc:spChg chg="mod">
          <ac:chgData name="Francisco Gonçalves" userId="40e29369-ca95-4bee-9581-1aea80d796d1" providerId="ADAL" clId="{2B5343B3-D4B9-41A9-8711-4FDE8868ECAE}" dt="2023-04-10T22:43:01.868" v="1986"/>
          <ac:spMkLst>
            <pc:docMk/>
            <pc:sldMk cId="0" sldId="290"/>
            <ac:spMk id="8" creationId="{85DE237C-C2F3-2E64-3C5E-CB0A1AFF57FF}"/>
          </ac:spMkLst>
        </pc:spChg>
        <pc:spChg chg="mod">
          <ac:chgData name="Francisco Gonçalves" userId="40e29369-ca95-4bee-9581-1aea80d796d1" providerId="ADAL" clId="{2B5343B3-D4B9-41A9-8711-4FDE8868ECAE}" dt="2023-04-10T22:43:01.868" v="1986"/>
          <ac:spMkLst>
            <pc:docMk/>
            <pc:sldMk cId="0" sldId="290"/>
            <ac:spMk id="9" creationId="{3709500F-245E-411E-CA06-D60E246C7B48}"/>
          </ac:spMkLst>
        </pc:spChg>
        <pc:spChg chg="del mod">
          <ac:chgData name="Francisco Gonçalves" userId="40e29369-ca95-4bee-9581-1aea80d796d1" providerId="ADAL" clId="{2B5343B3-D4B9-41A9-8711-4FDE8868ECAE}" dt="2023-04-10T22:29:37.551" v="1834" actId="478"/>
          <ac:spMkLst>
            <pc:docMk/>
            <pc:sldMk cId="0" sldId="290"/>
            <ac:spMk id="757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11T11:20:38.373" v="2027" actId="478"/>
          <ac:spMkLst>
            <pc:docMk/>
            <pc:sldMk cId="0" sldId="290"/>
            <ac:spMk id="75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10T22:29:43.352" v="1836" actId="1076"/>
          <ac:spMkLst>
            <pc:docMk/>
            <pc:sldMk cId="0" sldId="290"/>
            <ac:spMk id="759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11T11:20:33.767" v="2023" actId="478"/>
          <ac:spMkLst>
            <pc:docMk/>
            <pc:sldMk cId="0" sldId="290"/>
            <ac:spMk id="760" creationId="{00000000-0000-0000-0000-000000000000}"/>
          </ac:spMkLst>
        </pc:spChg>
        <pc:grpChg chg="add mod">
          <ac:chgData name="Francisco Gonçalves" userId="40e29369-ca95-4bee-9581-1aea80d796d1" providerId="ADAL" clId="{2B5343B3-D4B9-41A9-8711-4FDE8868ECAE}" dt="2023-04-10T22:43:07.464" v="1988" actId="1076"/>
          <ac:grpSpMkLst>
            <pc:docMk/>
            <pc:sldMk cId="0" sldId="290"/>
            <ac:grpSpMk id="4" creationId="{76C20437-4D3F-2AAC-71F1-6283521B15F5}"/>
          </ac:grpSpMkLst>
        </pc:grpChg>
        <pc:grpChg chg="del">
          <ac:chgData name="Francisco Gonçalves" userId="40e29369-ca95-4bee-9581-1aea80d796d1" providerId="ADAL" clId="{2B5343B3-D4B9-41A9-8711-4FDE8868ECAE}" dt="2023-04-11T11:20:34.774" v="2024" actId="478"/>
          <ac:grpSpMkLst>
            <pc:docMk/>
            <pc:sldMk cId="0" sldId="290"/>
            <ac:grpSpMk id="761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11T11:20:35.336" v="2025" actId="478"/>
          <ac:grpSpMkLst>
            <pc:docMk/>
            <pc:sldMk cId="0" sldId="290"/>
            <ac:grpSpMk id="766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11T11:20:35.861" v="2026" actId="478"/>
          <ac:grpSpMkLst>
            <pc:docMk/>
            <pc:sldMk cId="0" sldId="290"/>
            <ac:grpSpMk id="771" creationId="{00000000-0000-0000-0000-000000000000}"/>
          </ac:grpSpMkLst>
        </pc:grpChg>
      </pc:sldChg>
      <pc:sldChg chg="modSp del">
        <pc:chgData name="Francisco Gonçalves" userId="40e29369-ca95-4bee-9581-1aea80d796d1" providerId="ADAL" clId="{2B5343B3-D4B9-41A9-8711-4FDE8868ECAE}" dt="2023-04-13T14:55:56.398" v="2060" actId="47"/>
        <pc:sldMkLst>
          <pc:docMk/>
          <pc:sldMk cId="0" sldId="291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91"/>
            <ac:spMk id="77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91"/>
            <ac:spMk id="779" creationId="{00000000-0000-0000-0000-000000000000}"/>
          </ac:spMkLst>
        </pc:spChg>
      </pc:sldChg>
      <pc:sldChg chg="modSp del">
        <pc:chgData name="Francisco Gonçalves" userId="40e29369-ca95-4bee-9581-1aea80d796d1" providerId="ADAL" clId="{2B5343B3-D4B9-41A9-8711-4FDE8868ECAE}" dt="2023-04-13T14:55:57.280" v="2061" actId="47"/>
        <pc:sldMkLst>
          <pc:docMk/>
          <pc:sldMk cId="0" sldId="292"/>
        </pc:sldMkLst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92"/>
            <ac:spMk id="784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92"/>
            <ac:spMk id="78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4:12:09.069" v="506"/>
          <ac:spMkLst>
            <pc:docMk/>
            <pc:sldMk cId="0" sldId="292"/>
            <ac:spMk id="786" creationId="{00000000-0000-0000-0000-000000000000}"/>
          </ac:spMkLst>
        </pc:spChg>
      </pc:sldChg>
      <pc:sldChg chg="del">
        <pc:chgData name="Francisco Gonçalves" userId="40e29369-ca95-4bee-9581-1aea80d796d1" providerId="ADAL" clId="{2B5343B3-D4B9-41A9-8711-4FDE8868ECAE}" dt="2023-04-13T14:55:58.461" v="2062" actId="47"/>
        <pc:sldMkLst>
          <pc:docMk/>
          <pc:sldMk cId="0" sldId="293"/>
        </pc:sldMkLst>
      </pc:sldChg>
      <pc:sldChg chg="del">
        <pc:chgData name="Francisco Gonçalves" userId="40e29369-ca95-4bee-9581-1aea80d796d1" providerId="ADAL" clId="{2B5343B3-D4B9-41A9-8711-4FDE8868ECAE}" dt="2023-04-13T14:55:59.798" v="2063" actId="47"/>
        <pc:sldMkLst>
          <pc:docMk/>
          <pc:sldMk cId="0" sldId="294"/>
        </pc:sldMkLst>
      </pc:sldChg>
      <pc:sldChg chg="del">
        <pc:chgData name="Francisco Gonçalves" userId="40e29369-ca95-4bee-9581-1aea80d796d1" providerId="ADAL" clId="{2B5343B3-D4B9-41A9-8711-4FDE8868ECAE}" dt="2023-04-13T14:56:00.691" v="2064" actId="47"/>
        <pc:sldMkLst>
          <pc:docMk/>
          <pc:sldMk cId="0" sldId="295"/>
        </pc:sldMkLst>
      </pc:sldChg>
      <pc:sldChg chg="del">
        <pc:chgData name="Francisco Gonçalves" userId="40e29369-ca95-4bee-9581-1aea80d796d1" providerId="ADAL" clId="{2B5343B3-D4B9-41A9-8711-4FDE8868ECAE}" dt="2023-04-13T14:56:01.916" v="2065" actId="47"/>
        <pc:sldMkLst>
          <pc:docMk/>
          <pc:sldMk cId="0" sldId="296"/>
        </pc:sldMkLst>
      </pc:sldChg>
      <pc:sldChg chg="del">
        <pc:chgData name="Francisco Gonçalves" userId="40e29369-ca95-4bee-9581-1aea80d796d1" providerId="ADAL" clId="{2B5343B3-D4B9-41A9-8711-4FDE8868ECAE}" dt="2023-04-13T20:54:59.826" v="2142" actId="47"/>
        <pc:sldMkLst>
          <pc:docMk/>
          <pc:sldMk cId="0" sldId="297"/>
        </pc:sldMkLst>
      </pc:sldChg>
      <pc:sldChg chg="del">
        <pc:chgData name="Francisco Gonçalves" userId="40e29369-ca95-4bee-9581-1aea80d796d1" providerId="ADAL" clId="{2B5343B3-D4B9-41A9-8711-4FDE8868ECAE}" dt="2023-04-13T20:55:02.275" v="2143" actId="47"/>
        <pc:sldMkLst>
          <pc:docMk/>
          <pc:sldMk cId="0" sldId="298"/>
        </pc:sldMkLst>
      </pc:sldChg>
      <pc:sldChg chg="modSp del mod">
        <pc:chgData name="Francisco Gonçalves" userId="40e29369-ca95-4bee-9581-1aea80d796d1" providerId="ADAL" clId="{2B5343B3-D4B9-41A9-8711-4FDE8868ECAE}" dt="2023-04-13T20:55:04.047" v="2144" actId="47"/>
        <pc:sldMkLst>
          <pc:docMk/>
          <pc:sldMk cId="0" sldId="299"/>
        </pc:sldMkLst>
        <pc:spChg chg="mod">
          <ac:chgData name="Francisco Gonçalves" userId="40e29369-ca95-4bee-9581-1aea80d796d1" providerId="ADAL" clId="{2B5343B3-D4B9-41A9-8711-4FDE8868ECAE}" dt="2023-04-05T17:50:33.274" v="1490" actId="14100"/>
          <ac:spMkLst>
            <pc:docMk/>
            <pc:sldMk cId="0" sldId="299"/>
            <ac:spMk id="7447" creationId="{00000000-0000-0000-0000-000000000000}"/>
          </ac:spMkLst>
        </pc:spChg>
        <pc:grpChg chg="mod">
          <ac:chgData name="Francisco Gonçalves" userId="40e29369-ca95-4bee-9581-1aea80d796d1" providerId="ADAL" clId="{2B5343B3-D4B9-41A9-8711-4FDE8868ECAE}" dt="2023-04-05T17:50:28.255" v="1488" actId="1076"/>
          <ac:grpSpMkLst>
            <pc:docMk/>
            <pc:sldMk cId="0" sldId="299"/>
            <ac:grpSpMk id="7420" creationId="{00000000-0000-0000-0000-000000000000}"/>
          </ac:grpSpMkLst>
        </pc:grpChg>
      </pc:sldChg>
      <pc:sldChg chg="del">
        <pc:chgData name="Francisco Gonçalves" userId="40e29369-ca95-4bee-9581-1aea80d796d1" providerId="ADAL" clId="{2B5343B3-D4B9-41A9-8711-4FDE8868ECAE}" dt="2023-04-13T20:55:13.405" v="2145" actId="47"/>
        <pc:sldMkLst>
          <pc:docMk/>
          <pc:sldMk cId="0" sldId="300"/>
        </pc:sldMkLst>
      </pc:sldChg>
      <pc:sldChg chg="del">
        <pc:chgData name="Francisco Gonçalves" userId="40e29369-ca95-4bee-9581-1aea80d796d1" providerId="ADAL" clId="{2B5343B3-D4B9-41A9-8711-4FDE8868ECAE}" dt="2023-04-13T20:55:24.072" v="2154" actId="47"/>
        <pc:sldMkLst>
          <pc:docMk/>
          <pc:sldMk cId="0" sldId="301"/>
        </pc:sldMkLst>
      </pc:sldChg>
      <pc:sldChg chg="del">
        <pc:chgData name="Francisco Gonçalves" userId="40e29369-ca95-4bee-9581-1aea80d796d1" providerId="ADAL" clId="{2B5343B3-D4B9-41A9-8711-4FDE8868ECAE}" dt="2023-04-13T20:55:23.322" v="2153" actId="47"/>
        <pc:sldMkLst>
          <pc:docMk/>
          <pc:sldMk cId="0" sldId="302"/>
        </pc:sldMkLst>
      </pc:sldChg>
      <pc:sldChg chg="del">
        <pc:chgData name="Francisco Gonçalves" userId="40e29369-ca95-4bee-9581-1aea80d796d1" providerId="ADAL" clId="{2B5343B3-D4B9-41A9-8711-4FDE8868ECAE}" dt="2023-04-13T20:55:22.578" v="2152" actId="47"/>
        <pc:sldMkLst>
          <pc:docMk/>
          <pc:sldMk cId="0" sldId="303"/>
        </pc:sldMkLst>
      </pc:sldChg>
      <pc:sldChg chg="del">
        <pc:chgData name="Francisco Gonçalves" userId="40e29369-ca95-4bee-9581-1aea80d796d1" providerId="ADAL" clId="{2B5343B3-D4B9-41A9-8711-4FDE8868ECAE}" dt="2023-04-13T20:55:20.616" v="2151" actId="47"/>
        <pc:sldMkLst>
          <pc:docMk/>
          <pc:sldMk cId="0" sldId="304"/>
        </pc:sldMkLst>
      </pc:sldChg>
      <pc:sldChg chg="del">
        <pc:chgData name="Francisco Gonçalves" userId="40e29369-ca95-4bee-9581-1aea80d796d1" providerId="ADAL" clId="{2B5343B3-D4B9-41A9-8711-4FDE8868ECAE}" dt="2023-04-13T20:55:20.008" v="2150" actId="47"/>
        <pc:sldMkLst>
          <pc:docMk/>
          <pc:sldMk cId="0" sldId="305"/>
        </pc:sldMkLst>
      </pc:sldChg>
      <pc:sldChg chg="del">
        <pc:chgData name="Francisco Gonçalves" userId="40e29369-ca95-4bee-9581-1aea80d796d1" providerId="ADAL" clId="{2B5343B3-D4B9-41A9-8711-4FDE8868ECAE}" dt="2023-04-13T20:55:19.351" v="2149" actId="47"/>
        <pc:sldMkLst>
          <pc:docMk/>
          <pc:sldMk cId="0" sldId="306"/>
        </pc:sldMkLst>
      </pc:sldChg>
      <pc:sldChg chg="del">
        <pc:chgData name="Francisco Gonçalves" userId="40e29369-ca95-4bee-9581-1aea80d796d1" providerId="ADAL" clId="{2B5343B3-D4B9-41A9-8711-4FDE8868ECAE}" dt="2023-04-13T20:55:17.812" v="2147" actId="47"/>
        <pc:sldMkLst>
          <pc:docMk/>
          <pc:sldMk cId="0" sldId="307"/>
        </pc:sldMkLst>
      </pc:sldChg>
      <pc:sldChg chg="del">
        <pc:chgData name="Francisco Gonçalves" userId="40e29369-ca95-4bee-9581-1aea80d796d1" providerId="ADAL" clId="{2B5343B3-D4B9-41A9-8711-4FDE8868ECAE}" dt="2023-04-13T20:55:18.617" v="2148" actId="47"/>
        <pc:sldMkLst>
          <pc:docMk/>
          <pc:sldMk cId="0" sldId="308"/>
        </pc:sldMkLst>
      </pc:sldChg>
      <pc:sldChg chg="del">
        <pc:chgData name="Francisco Gonçalves" userId="40e29369-ca95-4bee-9581-1aea80d796d1" providerId="ADAL" clId="{2B5343B3-D4B9-41A9-8711-4FDE8868ECAE}" dt="2023-04-13T20:55:16.970" v="2146" actId="47"/>
        <pc:sldMkLst>
          <pc:docMk/>
          <pc:sldMk cId="0" sldId="309"/>
        </pc:sldMkLst>
      </pc:sldChg>
      <pc:sldChg chg="del">
        <pc:chgData name="Francisco Gonçalves" userId="40e29369-ca95-4bee-9581-1aea80d796d1" providerId="ADAL" clId="{2B5343B3-D4B9-41A9-8711-4FDE8868ECAE}" dt="2023-04-13T14:56:08.847" v="2066" actId="47"/>
        <pc:sldMkLst>
          <pc:docMk/>
          <pc:sldMk cId="0" sldId="310"/>
        </pc:sldMkLst>
      </pc:sldChg>
      <pc:sldChg chg="add del ord modNotes">
        <pc:chgData name="Francisco Gonçalves" userId="40e29369-ca95-4bee-9581-1aea80d796d1" providerId="ADAL" clId="{2B5343B3-D4B9-41A9-8711-4FDE8868ECAE}" dt="2023-03-29T09:08:57.054" v="179" actId="47"/>
        <pc:sldMkLst>
          <pc:docMk/>
          <pc:sldMk cId="1735097819" sldId="311"/>
        </pc:sldMkLst>
      </pc:sldChg>
      <pc:sldChg chg="addSp delSp modSp new mod ord modTransition modAnim">
        <pc:chgData name="Francisco Gonçalves" userId="40e29369-ca95-4bee-9581-1aea80d796d1" providerId="ADAL" clId="{2B5343B3-D4B9-41A9-8711-4FDE8868ECAE}" dt="2023-04-14T12:20:56.887" v="2340"/>
        <pc:sldMkLst>
          <pc:docMk/>
          <pc:sldMk cId="408459450" sldId="312"/>
        </pc:sldMkLst>
        <pc:spChg chg="del">
          <ac:chgData name="Francisco Gonçalves" userId="40e29369-ca95-4bee-9581-1aea80d796d1" providerId="ADAL" clId="{2B5343B3-D4B9-41A9-8711-4FDE8868ECAE}" dt="2023-03-29T09:04:57.311" v="160"/>
          <ac:spMkLst>
            <pc:docMk/>
            <pc:sldMk cId="408459450" sldId="312"/>
            <ac:spMk id="2" creationId="{A11DBB7D-14F4-8899-A378-16A6615D3D90}"/>
          </ac:spMkLst>
        </pc:spChg>
        <pc:spChg chg="del">
          <ac:chgData name="Francisco Gonçalves" userId="40e29369-ca95-4bee-9581-1aea80d796d1" providerId="ADAL" clId="{2B5343B3-D4B9-41A9-8711-4FDE8868ECAE}" dt="2023-03-29T09:05:17.132" v="163"/>
          <ac:spMkLst>
            <pc:docMk/>
            <pc:sldMk cId="408459450" sldId="312"/>
            <ac:spMk id="3" creationId="{26EDD376-A79E-DB29-2DDF-67AB9E22CAE3}"/>
          </ac:spMkLst>
        </pc:spChg>
        <pc:spChg chg="del">
          <ac:chgData name="Francisco Gonçalves" userId="40e29369-ca95-4bee-9581-1aea80d796d1" providerId="ADAL" clId="{2B5343B3-D4B9-41A9-8711-4FDE8868ECAE}" dt="2023-03-29T09:08:36.564" v="174"/>
          <ac:spMkLst>
            <pc:docMk/>
            <pc:sldMk cId="408459450" sldId="312"/>
            <ac:spMk id="4" creationId="{C3BDA39E-CF03-581D-8DD8-7757C673E3BE}"/>
          </ac:spMkLst>
        </pc:spChg>
        <pc:spChg chg="add del mod">
          <ac:chgData name="Francisco Gonçalves" userId="40e29369-ca95-4bee-9581-1aea80d796d1" providerId="ADAL" clId="{2B5343B3-D4B9-41A9-8711-4FDE8868ECAE}" dt="2023-03-29T09:05:05.845" v="161"/>
          <ac:spMkLst>
            <pc:docMk/>
            <pc:sldMk cId="408459450" sldId="312"/>
            <ac:spMk id="5" creationId="{B019DCF7-8298-D0D6-0BD2-AE60BF97286A}"/>
          </ac:spMkLst>
        </pc:spChg>
        <pc:spChg chg="add mod">
          <ac:chgData name="Francisco Gonçalves" userId="40e29369-ca95-4bee-9581-1aea80d796d1" providerId="ADAL" clId="{2B5343B3-D4B9-41A9-8711-4FDE8868ECAE}" dt="2023-04-13T21:36:48.625" v="2313" actId="20577"/>
          <ac:spMkLst>
            <pc:docMk/>
            <pc:sldMk cId="408459450" sldId="312"/>
            <ac:spMk id="6" creationId="{2AA616C1-EA6C-5527-084A-39197827ABBA}"/>
          </ac:spMkLst>
        </pc:spChg>
        <pc:spChg chg="add del mod">
          <ac:chgData name="Francisco Gonçalves" userId="40e29369-ca95-4bee-9581-1aea80d796d1" providerId="ADAL" clId="{2B5343B3-D4B9-41A9-8711-4FDE8868ECAE}" dt="2023-03-29T09:05:22.149" v="165" actId="478"/>
          <ac:spMkLst>
            <pc:docMk/>
            <pc:sldMk cId="408459450" sldId="312"/>
            <ac:spMk id="7" creationId="{48030B41-87DA-0DF6-9251-ABDF3F7432F7}"/>
          </ac:spMkLst>
        </pc:spChg>
        <pc:spChg chg="add del mod">
          <ac:chgData name="Francisco Gonçalves" userId="40e29369-ca95-4bee-9581-1aea80d796d1" providerId="ADAL" clId="{2B5343B3-D4B9-41A9-8711-4FDE8868ECAE}" dt="2023-03-29T09:07:52.837" v="166"/>
          <ac:spMkLst>
            <pc:docMk/>
            <pc:sldMk cId="408459450" sldId="312"/>
            <ac:spMk id="9" creationId="{96827A2F-0F2A-D120-EBAB-09F8D770C5EC}"/>
          </ac:spMkLst>
        </pc:spChg>
        <pc:spChg chg="add mod">
          <ac:chgData name="Francisco Gonçalves" userId="40e29369-ca95-4bee-9581-1aea80d796d1" providerId="ADAL" clId="{2B5343B3-D4B9-41A9-8711-4FDE8868ECAE}" dt="2023-04-13T21:38:01.509" v="2322" actId="2711"/>
          <ac:spMkLst>
            <pc:docMk/>
            <pc:sldMk cId="408459450" sldId="312"/>
            <ac:spMk id="10" creationId="{6A911264-5501-1A86-7579-C7F924865619}"/>
          </ac:spMkLst>
        </pc:spChg>
        <pc:spChg chg="add mod">
          <ac:chgData name="Francisco Gonçalves" userId="40e29369-ca95-4bee-9581-1aea80d796d1" providerId="ADAL" clId="{2B5343B3-D4B9-41A9-8711-4FDE8868ECAE}" dt="2023-04-05T14:18:22.669" v="554" actId="1076"/>
          <ac:spMkLst>
            <pc:docMk/>
            <pc:sldMk cId="408459450" sldId="312"/>
            <ac:spMk id="11" creationId="{8D006DA6-7897-3BEE-5B40-772804846A5A}"/>
          </ac:spMkLst>
        </pc:spChg>
        <pc:spChg chg="add mod">
          <ac:chgData name="Francisco Gonçalves" userId="40e29369-ca95-4bee-9581-1aea80d796d1" providerId="ADAL" clId="{2B5343B3-D4B9-41A9-8711-4FDE8868ECAE}" dt="2023-04-05T14:20:07.854" v="584" actId="14100"/>
          <ac:spMkLst>
            <pc:docMk/>
            <pc:sldMk cId="408459450" sldId="312"/>
            <ac:spMk id="12" creationId="{67AF1EDB-D14F-0504-8B43-D6DE6C766607}"/>
          </ac:spMkLst>
        </pc:spChg>
        <pc:spChg chg="add mod">
          <ac:chgData name="Francisco Gonçalves" userId="40e29369-ca95-4bee-9581-1aea80d796d1" providerId="ADAL" clId="{2B5343B3-D4B9-41A9-8711-4FDE8868ECAE}" dt="2023-04-05T14:20:42.556" v="590" actId="404"/>
          <ac:spMkLst>
            <pc:docMk/>
            <pc:sldMk cId="408459450" sldId="312"/>
            <ac:spMk id="13" creationId="{D535299B-E641-901A-E0D8-8E15E15E2C94}"/>
          </ac:spMkLst>
        </pc:spChg>
        <pc:spChg chg="add mod">
          <ac:chgData name="Francisco Gonçalves" userId="40e29369-ca95-4bee-9581-1aea80d796d1" providerId="ADAL" clId="{2B5343B3-D4B9-41A9-8711-4FDE8868ECAE}" dt="2023-04-05T14:20:50.424" v="593" actId="1076"/>
          <ac:spMkLst>
            <pc:docMk/>
            <pc:sldMk cId="408459450" sldId="312"/>
            <ac:spMk id="14" creationId="{5B00C08C-357F-DBB6-B864-143CAB935AD3}"/>
          </ac:spMkLst>
        </pc:spChg>
      </pc:sldChg>
      <pc:sldChg chg="addSp delSp modSp new del mod ord modAnim">
        <pc:chgData name="Francisco Gonçalves" userId="40e29369-ca95-4bee-9581-1aea80d796d1" providerId="ADAL" clId="{2B5343B3-D4B9-41A9-8711-4FDE8868ECAE}" dt="2023-04-14T12:49:41.033" v="2537" actId="47"/>
        <pc:sldMkLst>
          <pc:docMk/>
          <pc:sldMk cId="3413330062" sldId="313"/>
        </pc:sldMkLst>
        <pc:spChg chg="add del">
          <ac:chgData name="Francisco Gonçalves" userId="40e29369-ca95-4bee-9581-1aea80d796d1" providerId="ADAL" clId="{2B5343B3-D4B9-41A9-8711-4FDE8868ECAE}" dt="2023-03-29T09:11:31.800" v="191" actId="478"/>
          <ac:spMkLst>
            <pc:docMk/>
            <pc:sldMk cId="3413330062" sldId="313"/>
            <ac:spMk id="2" creationId="{B6C1F3CC-9214-317E-CB00-932F0249C280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3" creationId="{38732216-645F-DA0B-7D95-E45DDD92E7E9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4" creationId="{28F56E9A-8F97-DD0A-BCDA-2E465190A9A2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5" creationId="{B556BDF5-97D7-56DF-DE55-8393D10C866D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6" creationId="{5469DBC8-95C1-778C-9D64-B4EC01282F2A}"/>
          </ac:spMkLst>
        </pc:spChg>
        <pc:spChg chg="mod">
          <ac:chgData name="Francisco Gonçalves" userId="40e29369-ca95-4bee-9581-1aea80d796d1" providerId="ADAL" clId="{2B5343B3-D4B9-41A9-8711-4FDE8868ECAE}" dt="2023-04-10T22:32:43.210" v="1854"/>
          <ac:spMkLst>
            <pc:docMk/>
            <pc:sldMk cId="3413330062" sldId="313"/>
            <ac:spMk id="7" creationId="{738993E7-C26F-C5D7-91D9-FA4BB3EAD061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7" creationId="{EFD77C97-6515-1C11-9B4F-988CC83630B0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8" creationId="{0CA0241C-D509-0332-B0EC-47547A11EDDA}"/>
          </ac:spMkLst>
        </pc:spChg>
        <pc:spChg chg="mod">
          <ac:chgData name="Francisco Gonçalves" userId="40e29369-ca95-4bee-9581-1aea80d796d1" providerId="ADAL" clId="{2B5343B3-D4B9-41A9-8711-4FDE8868ECAE}" dt="2023-04-10T22:32:43.210" v="1854"/>
          <ac:spMkLst>
            <pc:docMk/>
            <pc:sldMk cId="3413330062" sldId="313"/>
            <ac:spMk id="8" creationId="{F9078D29-63C0-6BC5-3A8B-CACC74C5D7BB}"/>
          </ac:spMkLst>
        </pc:spChg>
        <pc:spChg chg="mod">
          <ac:chgData name="Francisco Gonçalves" userId="40e29369-ca95-4bee-9581-1aea80d796d1" providerId="ADAL" clId="{2B5343B3-D4B9-41A9-8711-4FDE8868ECAE}" dt="2023-04-10T22:32:43.210" v="1854"/>
          <ac:spMkLst>
            <pc:docMk/>
            <pc:sldMk cId="3413330062" sldId="313"/>
            <ac:spMk id="9" creationId="{3C9B1033-4609-C58B-CD8C-F692149B6E5F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9" creationId="{A448B2E9-A90E-2BA1-23D8-B2EB93EF985B}"/>
          </ac:spMkLst>
        </pc:spChg>
        <pc:spChg chg="mod">
          <ac:chgData name="Francisco Gonçalves" userId="40e29369-ca95-4bee-9581-1aea80d796d1" providerId="ADAL" clId="{2B5343B3-D4B9-41A9-8711-4FDE8868ECAE}" dt="2023-04-10T22:32:43.210" v="1854"/>
          <ac:spMkLst>
            <pc:docMk/>
            <pc:sldMk cId="3413330062" sldId="313"/>
            <ac:spMk id="10" creationId="{487490AE-0273-5DE6-713B-D1206F598D94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0" creationId="{C5D23427-D24B-9811-A3A0-43F05F5A8A6E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1" creationId="{52524433-A160-33C5-7968-A6A53944B0D9}"/>
          </ac:spMkLst>
        </pc:spChg>
        <pc:spChg chg="mod">
          <ac:chgData name="Francisco Gonçalves" userId="40e29369-ca95-4bee-9581-1aea80d796d1" providerId="ADAL" clId="{2B5343B3-D4B9-41A9-8711-4FDE8868ECAE}" dt="2023-04-10T22:34:58.882" v="1862" actId="20577"/>
          <ac:spMkLst>
            <pc:docMk/>
            <pc:sldMk cId="3413330062" sldId="313"/>
            <ac:spMk id="11" creationId="{D975748E-BB44-C35C-ADE3-7AC09CDF99A1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2" creationId="{63B3FED7-3AB0-9538-FFAA-D6D4D030A58C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6" creationId="{B96D2FEC-AF2D-E979-F895-0F0B6593E698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7" creationId="{C9D0408F-B6FC-C0B5-8651-CFC8B1F7F720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19" creationId="{99A35403-11D0-C383-5452-FF8877188714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20" creationId="{17638984-C023-DF74-EFAF-0D207012D882}"/>
          </ac:spMkLst>
        </pc:spChg>
        <pc:spChg chg="add del mod">
          <ac:chgData name="Francisco Gonçalves" userId="40e29369-ca95-4bee-9581-1aea80d796d1" providerId="ADAL" clId="{2B5343B3-D4B9-41A9-8711-4FDE8868ECAE}" dt="2023-03-29T09:11:26.508" v="189"/>
          <ac:spMkLst>
            <pc:docMk/>
            <pc:sldMk cId="3413330062" sldId="313"/>
            <ac:spMk id="24" creationId="{C4459EF7-2E85-CAE6-1C0C-EC432AAAF83C}"/>
          </ac:spMkLst>
        </pc:spChg>
        <pc:spChg chg="add mod">
          <ac:chgData name="Francisco Gonçalves" userId="40e29369-ca95-4bee-9581-1aea80d796d1" providerId="ADAL" clId="{2B5343B3-D4B9-41A9-8711-4FDE8868ECAE}" dt="2023-03-29T09:16:02.558" v="262" actId="14100"/>
          <ac:spMkLst>
            <pc:docMk/>
            <pc:sldMk cId="3413330062" sldId="313"/>
            <ac:spMk id="27" creationId="{C9AE1181-1D6F-5BCC-1451-9672FCF263B1}"/>
          </ac:spMkLst>
        </pc:spChg>
        <pc:spChg chg="add mod">
          <ac:chgData name="Francisco Gonçalves" userId="40e29369-ca95-4bee-9581-1aea80d796d1" providerId="ADAL" clId="{2B5343B3-D4B9-41A9-8711-4FDE8868ECAE}" dt="2023-03-29T09:15:49.353" v="256" actId="14100"/>
          <ac:spMkLst>
            <pc:docMk/>
            <pc:sldMk cId="3413330062" sldId="313"/>
            <ac:spMk id="28" creationId="{FB2B44EC-656A-C914-B334-CBCFB41FA463}"/>
          </ac:spMkLst>
        </pc:spChg>
        <pc:spChg chg="add mod">
          <ac:chgData name="Francisco Gonçalves" userId="40e29369-ca95-4bee-9581-1aea80d796d1" providerId="ADAL" clId="{2B5343B3-D4B9-41A9-8711-4FDE8868ECAE}" dt="2023-04-10T22:40:47.112" v="1972" actId="1076"/>
          <ac:spMkLst>
            <pc:docMk/>
            <pc:sldMk cId="3413330062" sldId="313"/>
            <ac:spMk id="29" creationId="{7EE87492-5E93-84B8-C966-D6295055F465}"/>
          </ac:spMkLst>
        </pc:spChg>
        <pc:spChg chg="add mod">
          <ac:chgData name="Francisco Gonçalves" userId="40e29369-ca95-4bee-9581-1aea80d796d1" providerId="ADAL" clId="{2B5343B3-D4B9-41A9-8711-4FDE8868ECAE}" dt="2023-03-29T09:13:25.346" v="207" actId="1076"/>
          <ac:spMkLst>
            <pc:docMk/>
            <pc:sldMk cId="3413330062" sldId="313"/>
            <ac:spMk id="30" creationId="{268D8C87-AFDA-4503-2250-E270E5AA6C23}"/>
          </ac:spMkLst>
        </pc:spChg>
        <pc:spChg chg="add mod">
          <ac:chgData name="Francisco Gonçalves" userId="40e29369-ca95-4bee-9581-1aea80d796d1" providerId="ADAL" clId="{2B5343B3-D4B9-41A9-8711-4FDE8868ECAE}" dt="2023-03-29T11:45:10.281" v="475" actId="1076"/>
          <ac:spMkLst>
            <pc:docMk/>
            <pc:sldMk cId="3413330062" sldId="313"/>
            <ac:spMk id="31" creationId="{DD99EF4E-C976-F850-0CA5-E1C40866FC2A}"/>
          </ac:spMkLst>
        </pc:spChg>
        <pc:spChg chg="add mod">
          <ac:chgData name="Francisco Gonçalves" userId="40e29369-ca95-4bee-9581-1aea80d796d1" providerId="ADAL" clId="{2B5343B3-D4B9-41A9-8711-4FDE8868ECAE}" dt="2023-03-29T11:45:15.969" v="478" actId="1076"/>
          <ac:spMkLst>
            <pc:docMk/>
            <pc:sldMk cId="3413330062" sldId="313"/>
            <ac:spMk id="32" creationId="{C9931E8A-29EB-F72D-96D3-7A502730C6EC}"/>
          </ac:spMkLst>
        </pc:spChg>
        <pc:spChg chg="add mod">
          <ac:chgData name="Francisco Gonçalves" userId="40e29369-ca95-4bee-9581-1aea80d796d1" providerId="ADAL" clId="{2B5343B3-D4B9-41A9-8711-4FDE8868ECAE}" dt="2023-03-29T11:44:54.099" v="469" actId="1076"/>
          <ac:spMkLst>
            <pc:docMk/>
            <pc:sldMk cId="3413330062" sldId="313"/>
            <ac:spMk id="33" creationId="{B022A97E-ED31-9F78-C862-75F4888C65D5}"/>
          </ac:spMkLst>
        </pc:spChg>
        <pc:spChg chg="add mod">
          <ac:chgData name="Francisco Gonçalves" userId="40e29369-ca95-4bee-9581-1aea80d796d1" providerId="ADAL" clId="{2B5343B3-D4B9-41A9-8711-4FDE8868ECAE}" dt="2023-03-29T11:44:56.700" v="470" actId="1076"/>
          <ac:spMkLst>
            <pc:docMk/>
            <pc:sldMk cId="3413330062" sldId="313"/>
            <ac:spMk id="34" creationId="{2AD37118-58B8-2AA5-9C8F-B446C27F318B}"/>
          </ac:spMkLst>
        </pc:spChg>
        <pc:spChg chg="add mod">
          <ac:chgData name="Francisco Gonçalves" userId="40e29369-ca95-4bee-9581-1aea80d796d1" providerId="ADAL" clId="{2B5343B3-D4B9-41A9-8711-4FDE8868ECAE}" dt="2023-03-29T11:45:23.408" v="481" actId="1076"/>
          <ac:spMkLst>
            <pc:docMk/>
            <pc:sldMk cId="3413330062" sldId="313"/>
            <ac:spMk id="35" creationId="{D042A3F5-DAE8-51E9-1E79-5152BFACE9C3}"/>
          </ac:spMkLst>
        </pc:spChg>
        <pc:spChg chg="add mod">
          <ac:chgData name="Francisco Gonçalves" userId="40e29369-ca95-4bee-9581-1aea80d796d1" providerId="ADAL" clId="{2B5343B3-D4B9-41A9-8711-4FDE8868ECAE}" dt="2023-04-10T22:41:22.137" v="1982" actId="1076"/>
          <ac:spMkLst>
            <pc:docMk/>
            <pc:sldMk cId="3413330062" sldId="313"/>
            <ac:spMk id="36" creationId="{D0439794-45BD-F5C7-678F-A95C6810C886}"/>
          </ac:spMkLst>
        </pc:spChg>
        <pc:spChg chg="add mod">
          <ac:chgData name="Francisco Gonçalves" userId="40e29369-ca95-4bee-9581-1aea80d796d1" providerId="ADAL" clId="{2B5343B3-D4B9-41A9-8711-4FDE8868ECAE}" dt="2023-04-10T22:40:58.416" v="1976" actId="1076"/>
          <ac:spMkLst>
            <pc:docMk/>
            <pc:sldMk cId="3413330062" sldId="313"/>
            <ac:spMk id="40" creationId="{8B222B93-424F-D4A6-594B-198849C6C84F}"/>
          </ac:spMkLst>
        </pc:spChg>
        <pc:spChg chg="add mod">
          <ac:chgData name="Francisco Gonçalves" userId="40e29369-ca95-4bee-9581-1aea80d796d1" providerId="ADAL" clId="{2B5343B3-D4B9-41A9-8711-4FDE8868ECAE}" dt="2023-03-29T09:14:58.053" v="239" actId="14100"/>
          <ac:spMkLst>
            <pc:docMk/>
            <pc:sldMk cId="3413330062" sldId="313"/>
            <ac:spMk id="41" creationId="{F5F920D9-7923-12EE-38BD-219C3C648B39}"/>
          </ac:spMkLst>
        </pc:spChg>
        <pc:spChg chg="add mod">
          <ac:chgData name="Francisco Gonçalves" userId="40e29369-ca95-4bee-9581-1aea80d796d1" providerId="ADAL" clId="{2B5343B3-D4B9-41A9-8711-4FDE8868ECAE}" dt="2023-04-10T22:40:55.301" v="1975" actId="1076"/>
          <ac:spMkLst>
            <pc:docMk/>
            <pc:sldMk cId="3413330062" sldId="313"/>
            <ac:spMk id="43" creationId="{0EAEF61E-8CDD-3326-41F9-6978196858BC}"/>
          </ac:spMkLst>
        </pc:spChg>
        <pc:spChg chg="add mod">
          <ac:chgData name="Francisco Gonçalves" userId="40e29369-ca95-4bee-9581-1aea80d796d1" providerId="ADAL" clId="{2B5343B3-D4B9-41A9-8711-4FDE8868ECAE}" dt="2023-04-10T22:41:01.292" v="1977" actId="1076"/>
          <ac:spMkLst>
            <pc:docMk/>
            <pc:sldMk cId="3413330062" sldId="313"/>
            <ac:spMk id="44" creationId="{9E6C79D0-1CE9-5ACF-83D0-283A1ED3E641}"/>
          </ac:spMkLst>
        </pc:spChg>
        <pc:spChg chg="add mod">
          <ac:chgData name="Francisco Gonçalves" userId="40e29369-ca95-4bee-9581-1aea80d796d1" providerId="ADAL" clId="{2B5343B3-D4B9-41A9-8711-4FDE8868ECAE}" dt="2023-03-29T09:17:40.874" v="272" actId="14100"/>
          <ac:spMkLst>
            <pc:docMk/>
            <pc:sldMk cId="3413330062" sldId="313"/>
            <ac:spMk id="48" creationId="{5BE16FD4-3B4B-0B78-BDE6-BBD8589A00E9}"/>
          </ac:spMkLst>
        </pc:spChg>
        <pc:spChg chg="add mod">
          <ac:chgData name="Francisco Gonçalves" userId="40e29369-ca95-4bee-9581-1aea80d796d1" providerId="ADAL" clId="{2B5343B3-D4B9-41A9-8711-4FDE8868ECAE}" dt="2023-04-10T22:40:38.987" v="1969" actId="1076"/>
          <ac:spMkLst>
            <pc:docMk/>
            <pc:sldMk cId="3413330062" sldId="313"/>
            <ac:spMk id="77" creationId="{03B468B7-7BF8-39FC-C272-CEB30F12D508}"/>
          </ac:spMkLst>
        </pc:spChg>
        <pc:spChg chg="add mod">
          <ac:chgData name="Francisco Gonçalves" userId="40e29369-ca95-4bee-9581-1aea80d796d1" providerId="ADAL" clId="{2B5343B3-D4B9-41A9-8711-4FDE8868ECAE}" dt="2023-03-29T09:18:17.626" v="287" actId="1076"/>
          <ac:spMkLst>
            <pc:docMk/>
            <pc:sldMk cId="3413330062" sldId="313"/>
            <ac:spMk id="80" creationId="{2461DB5D-969F-81D2-BC08-465C7C7EDEAE}"/>
          </ac:spMkLst>
        </pc:spChg>
        <pc:grpChg chg="add del mod">
          <ac:chgData name="Francisco Gonçalves" userId="40e29369-ca95-4bee-9581-1aea80d796d1" providerId="ADAL" clId="{2B5343B3-D4B9-41A9-8711-4FDE8868ECAE}" dt="2023-04-10T22:36:39.728" v="1893" actId="478"/>
          <ac:grpSpMkLst>
            <pc:docMk/>
            <pc:sldMk cId="3413330062" sldId="313"/>
            <ac:grpSpMk id="2" creationId="{E5D01010-59F8-3F71-9C50-7AE5538A57C1}"/>
          </ac:grpSpMkLst>
        </pc:grpChg>
        <pc:cxnChg chg="mod">
          <ac:chgData name="Francisco Gonçalves" userId="40e29369-ca95-4bee-9581-1aea80d796d1" providerId="ADAL" clId="{2B5343B3-D4B9-41A9-8711-4FDE8868ECAE}" dt="2023-04-10T22:36:39.728" v="1893" actId="478"/>
          <ac:cxnSpMkLst>
            <pc:docMk/>
            <pc:sldMk cId="3413330062" sldId="313"/>
            <ac:cxnSpMk id="3" creationId="{6C855AC1-0392-9997-09C2-5EC893674A37}"/>
          </ac:cxnSpMkLst>
        </pc:cxnChg>
        <pc:cxnChg chg="mod">
          <ac:chgData name="Francisco Gonçalves" userId="40e29369-ca95-4bee-9581-1aea80d796d1" providerId="ADAL" clId="{2B5343B3-D4B9-41A9-8711-4FDE8868ECAE}" dt="2023-04-10T22:36:39.728" v="1893" actId="478"/>
          <ac:cxnSpMkLst>
            <pc:docMk/>
            <pc:sldMk cId="3413330062" sldId="313"/>
            <ac:cxnSpMk id="4" creationId="{D2A51DC9-DBA8-C6FB-C305-7613049FB9DB}"/>
          </ac:cxnSpMkLst>
        </pc:cxnChg>
        <pc:cxnChg chg="mod">
          <ac:chgData name="Francisco Gonçalves" userId="40e29369-ca95-4bee-9581-1aea80d796d1" providerId="ADAL" clId="{2B5343B3-D4B9-41A9-8711-4FDE8868ECAE}" dt="2023-04-10T22:36:39.728" v="1893" actId="478"/>
          <ac:cxnSpMkLst>
            <pc:docMk/>
            <pc:sldMk cId="3413330062" sldId="313"/>
            <ac:cxnSpMk id="5" creationId="{C25CFE9D-0727-5EF0-90B0-0A779D413041}"/>
          </ac:cxnSpMkLst>
        </pc:cxnChg>
        <pc:cxnChg chg="mod">
          <ac:chgData name="Francisco Gonçalves" userId="40e29369-ca95-4bee-9581-1aea80d796d1" providerId="ADAL" clId="{2B5343B3-D4B9-41A9-8711-4FDE8868ECAE}" dt="2023-04-10T22:36:39.728" v="1893" actId="478"/>
          <ac:cxnSpMkLst>
            <pc:docMk/>
            <pc:sldMk cId="3413330062" sldId="313"/>
            <ac:cxnSpMk id="6" creationId="{394FF567-DD3D-90E2-C417-92722352E8F6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13" creationId="{201E9569-F5DD-5A7E-9B3C-F0F6E4FC778C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14" creationId="{32897E55-63DA-58C3-3165-407CA2E2827A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15" creationId="{259F7A19-5FE4-9403-09A2-FBC45EFE17C3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18" creationId="{D73A0F6D-6EC7-B6FB-1DB3-D2723E40BCFB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21" creationId="{858C9EF7-C637-97CF-84C4-6DFBEDD514B4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22" creationId="{CB0EE156-99D8-7066-C3FD-54AE014569B3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23" creationId="{D85B81D0-520F-37DB-DA84-A32A0B5B3045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25" creationId="{FDE73542-8B01-7CAA-0189-281E079CD38E}"/>
          </ac:cxnSpMkLst>
        </pc:cxnChg>
        <pc:cxnChg chg="add del mod">
          <ac:chgData name="Francisco Gonçalves" userId="40e29369-ca95-4bee-9581-1aea80d796d1" providerId="ADAL" clId="{2B5343B3-D4B9-41A9-8711-4FDE8868ECAE}" dt="2023-03-29T09:11:26.508" v="189"/>
          <ac:cxnSpMkLst>
            <pc:docMk/>
            <pc:sldMk cId="3413330062" sldId="313"/>
            <ac:cxnSpMk id="26" creationId="{6984F59D-9395-4344-C656-11B0EE2ACD5E}"/>
          </ac:cxnSpMkLst>
        </pc:cxnChg>
        <pc:cxnChg chg="add mod">
          <ac:chgData name="Francisco Gonçalves" userId="40e29369-ca95-4bee-9581-1aea80d796d1" providerId="ADAL" clId="{2B5343B3-D4B9-41A9-8711-4FDE8868ECAE}" dt="2023-03-29T11:45:10.281" v="475" actId="1076"/>
          <ac:cxnSpMkLst>
            <pc:docMk/>
            <pc:sldMk cId="3413330062" sldId="313"/>
            <ac:cxnSpMk id="37" creationId="{3197BCF9-ABD1-4915-D1E8-17A8BA428829}"/>
          </ac:cxnSpMkLst>
        </pc:cxnChg>
        <pc:cxnChg chg="add mod">
          <ac:chgData name="Francisco Gonçalves" userId="40e29369-ca95-4bee-9581-1aea80d796d1" providerId="ADAL" clId="{2B5343B3-D4B9-41A9-8711-4FDE8868ECAE}" dt="2023-03-29T11:44:54.099" v="469" actId="1076"/>
          <ac:cxnSpMkLst>
            <pc:docMk/>
            <pc:sldMk cId="3413330062" sldId="313"/>
            <ac:cxnSpMk id="38" creationId="{169B5DE7-9B70-E5C8-E402-DA3AC4EAF37F}"/>
          </ac:cxnSpMkLst>
        </pc:cxnChg>
        <pc:cxnChg chg="add mod">
          <ac:chgData name="Francisco Gonçalves" userId="40e29369-ca95-4bee-9581-1aea80d796d1" providerId="ADAL" clId="{2B5343B3-D4B9-41A9-8711-4FDE8868ECAE}" dt="2023-04-10T22:40:47.112" v="1972" actId="1076"/>
          <ac:cxnSpMkLst>
            <pc:docMk/>
            <pc:sldMk cId="3413330062" sldId="313"/>
            <ac:cxnSpMk id="39" creationId="{EA76EDDE-4636-B960-CB6B-78D0690CD5A8}"/>
          </ac:cxnSpMkLst>
        </pc:cxnChg>
        <pc:cxnChg chg="add mod">
          <ac:chgData name="Francisco Gonçalves" userId="40e29369-ca95-4bee-9581-1aea80d796d1" providerId="ADAL" clId="{2B5343B3-D4B9-41A9-8711-4FDE8868ECAE}" dt="2023-03-29T09:14:58.053" v="239" actId="14100"/>
          <ac:cxnSpMkLst>
            <pc:docMk/>
            <pc:sldMk cId="3413330062" sldId="313"/>
            <ac:cxnSpMk id="42" creationId="{C6146CA6-24EA-AEF7-1906-5CEE4A10C2AF}"/>
          </ac:cxnSpMkLst>
        </pc:cxnChg>
        <pc:cxnChg chg="add mod">
          <ac:chgData name="Francisco Gonçalves" userId="40e29369-ca95-4bee-9581-1aea80d796d1" providerId="ADAL" clId="{2B5343B3-D4B9-41A9-8711-4FDE8868ECAE}" dt="2023-03-29T09:15:37.607" v="252" actId="14100"/>
          <ac:cxnSpMkLst>
            <pc:docMk/>
            <pc:sldMk cId="3413330062" sldId="313"/>
            <ac:cxnSpMk id="45" creationId="{CF239A71-2EAD-39A6-AD2B-2D10BEC5C9B2}"/>
          </ac:cxnSpMkLst>
        </pc:cxnChg>
        <pc:cxnChg chg="add mod">
          <ac:chgData name="Francisco Gonçalves" userId="40e29369-ca95-4bee-9581-1aea80d796d1" providerId="ADAL" clId="{2B5343B3-D4B9-41A9-8711-4FDE8868ECAE}" dt="2023-03-29T09:15:13.704" v="243" actId="1076"/>
          <ac:cxnSpMkLst>
            <pc:docMk/>
            <pc:sldMk cId="3413330062" sldId="313"/>
            <ac:cxnSpMk id="46" creationId="{B0398776-2E48-A88B-7F62-C6CA1C3EF553}"/>
          </ac:cxnSpMkLst>
        </pc:cxnChg>
        <pc:cxnChg chg="add mod">
          <ac:chgData name="Francisco Gonçalves" userId="40e29369-ca95-4bee-9581-1aea80d796d1" providerId="ADAL" clId="{2B5343B3-D4B9-41A9-8711-4FDE8868ECAE}" dt="2023-04-10T22:40:47.112" v="1972" actId="1076"/>
          <ac:cxnSpMkLst>
            <pc:docMk/>
            <pc:sldMk cId="3413330062" sldId="313"/>
            <ac:cxnSpMk id="47" creationId="{154F7691-6AF1-F47F-AE87-08CD21F979E2}"/>
          </ac:cxnSpMkLst>
        </pc:cxnChg>
        <pc:cxnChg chg="add mod">
          <ac:chgData name="Francisco Gonçalves" userId="40e29369-ca95-4bee-9581-1aea80d796d1" providerId="ADAL" clId="{2B5343B3-D4B9-41A9-8711-4FDE8868ECAE}" dt="2023-03-29T09:15:55.669" v="259" actId="1076"/>
          <ac:cxnSpMkLst>
            <pc:docMk/>
            <pc:sldMk cId="3413330062" sldId="313"/>
            <ac:cxnSpMk id="49" creationId="{BD213543-FCD2-41C8-AE4A-9E59518DFA48}"/>
          </ac:cxnSpMkLst>
        </pc:cxnChg>
        <pc:cxnChg chg="add mod">
          <ac:chgData name="Francisco Gonçalves" userId="40e29369-ca95-4bee-9581-1aea80d796d1" providerId="ADAL" clId="{2B5343B3-D4B9-41A9-8711-4FDE8868ECAE}" dt="2023-03-29T11:45:18.704" v="479" actId="14100"/>
          <ac:cxnSpMkLst>
            <pc:docMk/>
            <pc:sldMk cId="3413330062" sldId="313"/>
            <ac:cxnSpMk id="50" creationId="{4C258326-F9B9-253E-01D5-C4528396CA9C}"/>
          </ac:cxnSpMkLst>
        </pc:cxnChg>
      </pc:sldChg>
      <pc:sldChg chg="delSp new del mod">
        <pc:chgData name="Francisco Gonçalves" userId="40e29369-ca95-4bee-9581-1aea80d796d1" providerId="ADAL" clId="{2B5343B3-D4B9-41A9-8711-4FDE8868ECAE}" dt="2023-04-05T14:22:32.113" v="604" actId="47"/>
        <pc:sldMkLst>
          <pc:docMk/>
          <pc:sldMk cId="1022581002" sldId="314"/>
        </pc:sldMkLst>
        <pc:spChg chg="del">
          <ac:chgData name="Francisco Gonçalves" userId="40e29369-ca95-4bee-9581-1aea80d796d1" providerId="ADAL" clId="{2B5343B3-D4B9-41A9-8711-4FDE8868ECAE}" dt="2023-03-29T09:12:15.853" v="201" actId="478"/>
          <ac:spMkLst>
            <pc:docMk/>
            <pc:sldMk cId="1022581002" sldId="314"/>
            <ac:spMk id="2" creationId="{E9F5AB18-E1DC-45DB-27FC-C5C7ED514787}"/>
          </ac:spMkLst>
        </pc:spChg>
      </pc:sldChg>
      <pc:sldChg chg="addSp delSp modSp new mod delAnim modAnim">
        <pc:chgData name="Francisco Gonçalves" userId="40e29369-ca95-4bee-9581-1aea80d796d1" providerId="ADAL" clId="{2B5343B3-D4B9-41A9-8711-4FDE8868ECAE}" dt="2023-04-14T12:55:34.340" v="2602" actId="14100"/>
        <pc:sldMkLst>
          <pc:docMk/>
          <pc:sldMk cId="4233623321" sldId="315"/>
        </pc:sldMkLst>
        <pc:spChg chg="mod">
          <ac:chgData name="Francisco Gonçalves" userId="40e29369-ca95-4bee-9581-1aea80d796d1" providerId="ADAL" clId="{2B5343B3-D4B9-41A9-8711-4FDE8868ECAE}" dt="2023-04-14T12:50:01.250" v="2541" actId="20577"/>
          <ac:spMkLst>
            <pc:docMk/>
            <pc:sldMk cId="4233623321" sldId="315"/>
            <ac:spMk id="2" creationId="{26887CCC-C880-AD00-A4FB-084BE7310CAD}"/>
          </ac:spMkLst>
        </pc:spChg>
        <pc:spChg chg="del">
          <ac:chgData name="Francisco Gonçalves" userId="40e29369-ca95-4bee-9581-1aea80d796d1" providerId="ADAL" clId="{2B5343B3-D4B9-41A9-8711-4FDE8868ECAE}" dt="2023-03-29T09:26:01.222" v="365" actId="478"/>
          <ac:spMkLst>
            <pc:docMk/>
            <pc:sldMk cId="4233623321" sldId="315"/>
            <ac:spMk id="2" creationId="{459A1F72-88E0-BBE1-0E65-D765D8A4AD5B}"/>
          </ac:spMkLst>
        </pc:spChg>
        <pc:spChg chg="del">
          <ac:chgData name="Francisco Gonçalves" userId="40e29369-ca95-4bee-9581-1aea80d796d1" providerId="ADAL" clId="{2B5343B3-D4B9-41A9-8711-4FDE8868ECAE}" dt="2023-03-29T09:25:50.439" v="360" actId="478"/>
          <ac:spMkLst>
            <pc:docMk/>
            <pc:sldMk cId="4233623321" sldId="315"/>
            <ac:spMk id="3" creationId="{444DCF7D-AC98-BF02-D65A-E0C777302EF5}"/>
          </ac:spMkLst>
        </pc:spChg>
        <pc:spChg chg="add del mod">
          <ac:chgData name="Francisco Gonçalves" userId="40e29369-ca95-4bee-9581-1aea80d796d1" providerId="ADAL" clId="{2B5343B3-D4B9-41A9-8711-4FDE8868ECAE}" dt="2023-04-06T15:38:46.643" v="1723" actId="478"/>
          <ac:spMkLst>
            <pc:docMk/>
            <pc:sldMk cId="4233623321" sldId="315"/>
            <ac:spMk id="50" creationId="{F64A19A4-8E67-7A75-6E9A-31B4A4BB833B}"/>
          </ac:spMkLst>
        </pc:spChg>
        <pc:spChg chg="add del mod">
          <ac:chgData name="Francisco Gonçalves" userId="40e29369-ca95-4bee-9581-1aea80d796d1" providerId="ADAL" clId="{2B5343B3-D4B9-41A9-8711-4FDE8868ECAE}" dt="2023-04-06T15:38:52.550" v="1726" actId="478"/>
          <ac:spMkLst>
            <pc:docMk/>
            <pc:sldMk cId="4233623321" sldId="315"/>
            <ac:spMk id="51" creationId="{D7522FCF-D7E2-933A-BCF3-4DB060C3A2E1}"/>
          </ac:spMkLst>
        </pc:spChg>
        <pc:graphicFrameChg chg="add del mod modGraphic">
          <ac:chgData name="Francisco Gonçalves" userId="40e29369-ca95-4bee-9581-1aea80d796d1" providerId="ADAL" clId="{2B5343B3-D4B9-41A9-8711-4FDE8868ECAE}" dt="2023-04-06T15:38:07.204" v="1689" actId="478"/>
          <ac:graphicFrameMkLst>
            <pc:docMk/>
            <pc:sldMk cId="4233623321" sldId="315"/>
            <ac:graphicFrameMk id="10" creationId="{9B815E04-1459-E822-7C28-62FEE23AB98F}"/>
          </ac:graphicFrameMkLst>
        </pc:graphicFrameChg>
        <pc:graphicFrameChg chg="add del mod">
          <ac:chgData name="Francisco Gonçalves" userId="40e29369-ca95-4bee-9581-1aea80d796d1" providerId="ADAL" clId="{2B5343B3-D4B9-41A9-8711-4FDE8868ECAE}" dt="2023-04-06T15:33:45.219" v="1629" actId="478"/>
          <ac:graphicFrameMkLst>
            <pc:docMk/>
            <pc:sldMk cId="4233623321" sldId="315"/>
            <ac:graphicFrameMk id="54" creationId="{73A38B20-E96E-464F-2411-82BFF3C554D3}"/>
          </ac:graphicFrameMkLst>
        </pc:graphicFrameChg>
        <pc:graphicFrameChg chg="add del mod">
          <ac:chgData name="Francisco Gonçalves" userId="40e29369-ca95-4bee-9581-1aea80d796d1" providerId="ADAL" clId="{2B5343B3-D4B9-41A9-8711-4FDE8868ECAE}" dt="2023-04-06T15:36:26.961" v="1674" actId="478"/>
          <ac:graphicFrameMkLst>
            <pc:docMk/>
            <pc:sldMk cId="4233623321" sldId="315"/>
            <ac:graphicFrameMk id="60" creationId="{52DE8D77-06ED-1D4D-DDFD-5B0CEBD503DB}"/>
          </ac:graphicFrameMkLst>
        </pc:graphicFrameChg>
        <pc:graphicFrameChg chg="add mod modGraphic">
          <ac:chgData name="Francisco Gonçalves" userId="40e29369-ca95-4bee-9581-1aea80d796d1" providerId="ADAL" clId="{2B5343B3-D4B9-41A9-8711-4FDE8868ECAE}" dt="2023-04-13T21:12:49.801" v="2243" actId="20577"/>
          <ac:graphicFrameMkLst>
            <pc:docMk/>
            <pc:sldMk cId="4233623321" sldId="315"/>
            <ac:graphicFrameMk id="68" creationId="{B420996C-32FB-9E0B-AD13-4E6929E97D9F}"/>
          </ac:graphicFrameMkLst>
        </pc:graphicFrameChg>
        <pc:picChg chg="add del mod">
          <ac:chgData name="Francisco Gonçalves" userId="40e29369-ca95-4bee-9581-1aea80d796d1" providerId="ADAL" clId="{2B5343B3-D4B9-41A9-8711-4FDE8868ECAE}" dt="2023-04-05T17:42:37.352" v="1450" actId="478"/>
          <ac:picMkLst>
            <pc:docMk/>
            <pc:sldMk cId="4233623321" sldId="315"/>
            <ac:picMk id="3" creationId="{87D47888-658B-EA01-71D7-39FBD1C6FCA6}"/>
          </ac:picMkLst>
        </pc:picChg>
        <pc:picChg chg="add del mod">
          <ac:chgData name="Francisco Gonçalves" userId="40e29369-ca95-4bee-9581-1aea80d796d1" providerId="ADAL" clId="{2B5343B3-D4B9-41A9-8711-4FDE8868ECAE}" dt="2023-04-05T17:42:54.689" v="1452" actId="478"/>
          <ac:picMkLst>
            <pc:docMk/>
            <pc:sldMk cId="4233623321" sldId="315"/>
            <ac:picMk id="5" creationId="{16B5C581-8896-C1D4-593B-59F10F67C9EA}"/>
          </ac:picMkLst>
        </pc:picChg>
        <pc:picChg chg="add del">
          <ac:chgData name="Francisco Gonçalves" userId="40e29369-ca95-4bee-9581-1aea80d796d1" providerId="ADAL" clId="{2B5343B3-D4B9-41A9-8711-4FDE8868ECAE}" dt="2023-03-29T09:25:26.517" v="357" actId="478"/>
          <ac:picMkLst>
            <pc:docMk/>
            <pc:sldMk cId="4233623321" sldId="315"/>
            <ac:picMk id="5" creationId="{388B1A4B-E3E1-004B-250C-54F840275F22}"/>
          </ac:picMkLst>
        </pc:picChg>
        <pc:picChg chg="add mod">
          <ac:chgData name="Francisco Gonçalves" userId="40e29369-ca95-4bee-9581-1aea80d796d1" providerId="ADAL" clId="{2B5343B3-D4B9-41A9-8711-4FDE8868ECAE}" dt="2023-04-10T22:25:35.131" v="1770" actId="1076"/>
          <ac:picMkLst>
            <pc:docMk/>
            <pc:sldMk cId="4233623321" sldId="315"/>
            <ac:picMk id="6" creationId="{60F17B05-9BDE-13EB-B587-E06DA14FAA7B}"/>
          </ac:picMkLst>
        </pc:picChg>
        <pc:picChg chg="add del mod">
          <ac:chgData name="Francisco Gonçalves" userId="40e29369-ca95-4bee-9581-1aea80d796d1" providerId="ADAL" clId="{2B5343B3-D4B9-41A9-8711-4FDE8868ECAE}" dt="2023-03-29T11:42:44.414" v="426" actId="478"/>
          <ac:picMkLst>
            <pc:docMk/>
            <pc:sldMk cId="4233623321" sldId="315"/>
            <ac:picMk id="7" creationId="{75E5B144-AA33-0E7F-E010-6DFF24F865B5}"/>
          </ac:picMkLst>
        </pc:picChg>
        <pc:picChg chg="add mod">
          <ac:chgData name="Francisco Gonçalves" userId="40e29369-ca95-4bee-9581-1aea80d796d1" providerId="ADAL" clId="{2B5343B3-D4B9-41A9-8711-4FDE8868ECAE}" dt="2023-04-10T22:26:40.711" v="1792" actId="1076"/>
          <ac:picMkLst>
            <pc:docMk/>
            <pc:sldMk cId="4233623321" sldId="315"/>
            <ac:picMk id="8" creationId="{1906A358-5132-2B69-4BA7-0EC7D872179E}"/>
          </ac:picMkLst>
        </pc:picChg>
        <pc:picChg chg="add mod">
          <ac:chgData name="Francisco Gonçalves" userId="40e29369-ca95-4bee-9581-1aea80d796d1" providerId="ADAL" clId="{2B5343B3-D4B9-41A9-8711-4FDE8868ECAE}" dt="2023-04-14T12:55:14.649" v="2596" actId="1076"/>
          <ac:picMkLst>
            <pc:docMk/>
            <pc:sldMk cId="4233623321" sldId="315"/>
            <ac:picMk id="9" creationId="{A45B60F0-3BEE-D77E-7F0E-A7D01D59649A}"/>
          </ac:picMkLst>
        </pc:picChg>
        <pc:picChg chg="add del mod">
          <ac:chgData name="Francisco Gonçalves" userId="40e29369-ca95-4bee-9581-1aea80d796d1" providerId="ADAL" clId="{2B5343B3-D4B9-41A9-8711-4FDE8868ECAE}" dt="2023-04-05T17:45:10.423" v="1471" actId="478"/>
          <ac:picMkLst>
            <pc:docMk/>
            <pc:sldMk cId="4233623321" sldId="315"/>
            <ac:picMk id="17" creationId="{9F482F4F-7F83-5F16-7610-11CDD860C267}"/>
          </ac:picMkLst>
        </pc:picChg>
        <pc:picChg chg="add mod">
          <ac:chgData name="Francisco Gonçalves" userId="40e29369-ca95-4bee-9581-1aea80d796d1" providerId="ADAL" clId="{2B5343B3-D4B9-41A9-8711-4FDE8868ECAE}" dt="2023-04-10T22:26:00.777" v="1780" actId="1076"/>
          <ac:picMkLst>
            <pc:docMk/>
            <pc:sldMk cId="4233623321" sldId="315"/>
            <ac:picMk id="18" creationId="{805A5B26-0380-37C0-BE78-658963F33AFE}"/>
          </ac:picMkLst>
        </pc:picChg>
        <pc:picChg chg="add mod">
          <ac:chgData name="Francisco Gonçalves" userId="40e29369-ca95-4bee-9581-1aea80d796d1" providerId="ADAL" clId="{2B5343B3-D4B9-41A9-8711-4FDE8868ECAE}" dt="2023-04-06T15:39:59.751" v="1751" actId="1076"/>
          <ac:picMkLst>
            <pc:docMk/>
            <pc:sldMk cId="4233623321" sldId="315"/>
            <ac:picMk id="19" creationId="{057F2C0F-5BE4-60F2-2D52-30C5AB0AC911}"/>
          </ac:picMkLst>
        </pc:picChg>
        <pc:picChg chg="add del mod">
          <ac:chgData name="Francisco Gonçalves" userId="40e29369-ca95-4bee-9581-1aea80d796d1" providerId="ADAL" clId="{2B5343B3-D4B9-41A9-8711-4FDE8868ECAE}" dt="2023-04-05T17:43:23.083" v="1459" actId="931"/>
          <ac:picMkLst>
            <pc:docMk/>
            <pc:sldMk cId="4233623321" sldId="315"/>
            <ac:picMk id="21" creationId="{C7CA592D-2D19-DBF4-79DE-A7CF5CB903D1}"/>
          </ac:picMkLst>
        </pc:picChg>
        <pc:picChg chg="add mod">
          <ac:chgData name="Francisco Gonçalves" userId="40e29369-ca95-4bee-9581-1aea80d796d1" providerId="ADAL" clId="{2B5343B3-D4B9-41A9-8711-4FDE8868ECAE}" dt="2023-04-10T22:26:38.063" v="1791" actId="1076"/>
          <ac:picMkLst>
            <pc:docMk/>
            <pc:sldMk cId="4233623321" sldId="315"/>
            <ac:picMk id="23" creationId="{1089D2D8-D46C-4B49-D8D7-83E9D85333C8}"/>
          </ac:picMkLst>
        </pc:picChg>
        <pc:picChg chg="add del mod">
          <ac:chgData name="Francisco Gonçalves" userId="40e29369-ca95-4bee-9581-1aea80d796d1" providerId="ADAL" clId="{2B5343B3-D4B9-41A9-8711-4FDE8868ECAE}" dt="2023-04-06T15:32:48.199" v="1624" actId="478"/>
          <ac:picMkLst>
            <pc:docMk/>
            <pc:sldMk cId="4233623321" sldId="315"/>
            <ac:picMk id="24" creationId="{B392CE30-B73A-EFFB-5FDA-5393126B2B24}"/>
          </ac:picMkLst>
        </pc:picChg>
        <pc:picChg chg="add del mod">
          <ac:chgData name="Francisco Gonçalves" userId="40e29369-ca95-4bee-9581-1aea80d796d1" providerId="ADAL" clId="{2B5343B3-D4B9-41A9-8711-4FDE8868ECAE}" dt="2023-04-10T22:26:11.476" v="1784" actId="1076"/>
          <ac:picMkLst>
            <pc:docMk/>
            <pc:sldMk cId="4233623321" sldId="315"/>
            <ac:picMk id="47" creationId="{DF075240-1350-EED1-6652-9136067FCD97}"/>
          </ac:picMkLst>
        </pc:picChg>
        <pc:picChg chg="add mod">
          <ac:chgData name="Francisco Gonçalves" userId="40e29369-ca95-4bee-9581-1aea80d796d1" providerId="ADAL" clId="{2B5343B3-D4B9-41A9-8711-4FDE8868ECAE}" dt="2023-04-14T12:55:25.749" v="2600" actId="1076"/>
          <ac:picMkLst>
            <pc:docMk/>
            <pc:sldMk cId="4233623321" sldId="315"/>
            <ac:picMk id="49" creationId="{BDBFC3AA-0446-1B42-4B16-ADAFD12602E8}"/>
          </ac:picMkLst>
        </pc:picChg>
        <pc:picChg chg="add mod">
          <ac:chgData name="Francisco Gonçalves" userId="40e29369-ca95-4bee-9581-1aea80d796d1" providerId="ADAL" clId="{2B5343B3-D4B9-41A9-8711-4FDE8868ECAE}" dt="2023-04-10T22:25:51.498" v="1778" actId="1076"/>
          <ac:picMkLst>
            <pc:docMk/>
            <pc:sldMk cId="4233623321" sldId="315"/>
            <ac:picMk id="53" creationId="{553EECF8-C7BE-A591-CCB3-3D3149099E59}"/>
          </ac:picMkLst>
        </pc:picChg>
        <pc:cxnChg chg="add mod">
          <ac:chgData name="Francisco Gonçalves" userId="40e29369-ca95-4bee-9581-1aea80d796d1" providerId="ADAL" clId="{2B5343B3-D4B9-41A9-8711-4FDE8868ECAE}" dt="2023-04-14T12:55:12.857" v="2595" actId="14100"/>
          <ac:cxnSpMkLst>
            <pc:docMk/>
            <pc:sldMk cId="4233623321" sldId="315"/>
            <ac:cxnSpMk id="11" creationId="{420FFAEF-BE8A-1209-F99B-57B2026053A7}"/>
          </ac:cxnSpMkLst>
        </pc:cxnChg>
        <pc:cxnChg chg="add mod">
          <ac:chgData name="Francisco Gonçalves" userId="40e29369-ca95-4bee-9581-1aea80d796d1" providerId="ADAL" clId="{2B5343B3-D4B9-41A9-8711-4FDE8868ECAE}" dt="2023-04-14T12:54:51.414" v="2591" actId="14100"/>
          <ac:cxnSpMkLst>
            <pc:docMk/>
            <pc:sldMk cId="4233623321" sldId="315"/>
            <ac:cxnSpMk id="12" creationId="{33A952CC-D590-C8A8-46EC-AD2D53BC317A}"/>
          </ac:cxnSpMkLst>
        </pc:cxnChg>
        <pc:cxnChg chg="add mod">
          <ac:chgData name="Francisco Gonçalves" userId="40e29369-ca95-4bee-9581-1aea80d796d1" providerId="ADAL" clId="{2B5343B3-D4B9-41A9-8711-4FDE8868ECAE}" dt="2023-04-14T12:55:07.054" v="2594" actId="14100"/>
          <ac:cxnSpMkLst>
            <pc:docMk/>
            <pc:sldMk cId="4233623321" sldId="315"/>
            <ac:cxnSpMk id="13" creationId="{DA6ECF17-DD59-8C3F-870F-EE81008F72AE}"/>
          </ac:cxnSpMkLst>
        </pc:cxnChg>
        <pc:cxnChg chg="add mod">
          <ac:chgData name="Francisco Gonçalves" userId="40e29369-ca95-4bee-9581-1aea80d796d1" providerId="ADAL" clId="{2B5343B3-D4B9-41A9-8711-4FDE8868ECAE}" dt="2023-04-13T21:12:37.718" v="2240" actId="14100"/>
          <ac:cxnSpMkLst>
            <pc:docMk/>
            <pc:sldMk cId="4233623321" sldId="315"/>
            <ac:cxnSpMk id="14" creationId="{75D3C71C-7BEB-7A98-65E3-A1DC05665AD7}"/>
          </ac:cxnSpMkLst>
        </pc:cxnChg>
        <pc:cxnChg chg="add mod">
          <ac:chgData name="Francisco Gonçalves" userId="40e29369-ca95-4bee-9581-1aea80d796d1" providerId="ADAL" clId="{2B5343B3-D4B9-41A9-8711-4FDE8868ECAE}" dt="2023-04-10T22:26:02.999" v="1781" actId="14100"/>
          <ac:cxnSpMkLst>
            <pc:docMk/>
            <pc:sldMk cId="4233623321" sldId="315"/>
            <ac:cxnSpMk id="15" creationId="{42E9B3C2-24A2-B5B3-5A9A-71744E1B5EE4}"/>
          </ac:cxnSpMkLst>
        </pc:cxnChg>
        <pc:cxnChg chg="add mod">
          <ac:chgData name="Francisco Gonçalves" userId="40e29369-ca95-4bee-9581-1aea80d796d1" providerId="ADAL" clId="{2B5343B3-D4B9-41A9-8711-4FDE8868ECAE}" dt="2023-04-14T12:55:02.974" v="2593" actId="14100"/>
          <ac:cxnSpMkLst>
            <pc:docMk/>
            <pc:sldMk cId="4233623321" sldId="315"/>
            <ac:cxnSpMk id="16" creationId="{D04E0589-7949-9B9C-334D-E858EFA1B96E}"/>
          </ac:cxnSpMkLst>
        </pc:cxnChg>
        <pc:cxnChg chg="add mod">
          <ac:chgData name="Francisco Gonçalves" userId="40e29369-ca95-4bee-9581-1aea80d796d1" providerId="ADAL" clId="{2B5343B3-D4B9-41A9-8711-4FDE8868ECAE}" dt="2023-04-13T21:12:53.191" v="2244" actId="14100"/>
          <ac:cxnSpMkLst>
            <pc:docMk/>
            <pc:sldMk cId="4233623321" sldId="315"/>
            <ac:cxnSpMk id="20" creationId="{21468A6A-C630-04D6-CF28-8A0F855B9339}"/>
          </ac:cxnSpMkLst>
        </pc:cxnChg>
        <pc:cxnChg chg="add mod">
          <ac:chgData name="Francisco Gonçalves" userId="40e29369-ca95-4bee-9581-1aea80d796d1" providerId="ADAL" clId="{2B5343B3-D4B9-41A9-8711-4FDE8868ECAE}" dt="2023-04-14T12:55:23.157" v="2599" actId="1076"/>
          <ac:cxnSpMkLst>
            <pc:docMk/>
            <pc:sldMk cId="4233623321" sldId="315"/>
            <ac:cxnSpMk id="69" creationId="{63F23592-7E20-4E60-077E-2ECAAF4153D6}"/>
          </ac:cxnSpMkLst>
        </pc:cxnChg>
        <pc:cxnChg chg="add mod">
          <ac:chgData name="Francisco Gonçalves" userId="40e29369-ca95-4bee-9581-1aea80d796d1" providerId="ADAL" clId="{2B5343B3-D4B9-41A9-8711-4FDE8868ECAE}" dt="2023-04-14T12:55:34.340" v="2602" actId="14100"/>
          <ac:cxnSpMkLst>
            <pc:docMk/>
            <pc:sldMk cId="4233623321" sldId="315"/>
            <ac:cxnSpMk id="71" creationId="{0CA48380-AC51-FC36-C37E-9A2C53A0AEDB}"/>
          </ac:cxnSpMkLst>
        </pc:cxnChg>
      </pc:sldChg>
      <pc:sldChg chg="addSp delSp modSp new mod ord modTransition">
        <pc:chgData name="Francisco Gonçalves" userId="40e29369-ca95-4bee-9581-1aea80d796d1" providerId="ADAL" clId="{2B5343B3-D4B9-41A9-8711-4FDE8868ECAE}" dt="2023-04-14T12:20:17.536" v="2336"/>
        <pc:sldMkLst>
          <pc:docMk/>
          <pc:sldMk cId="2871687845" sldId="316"/>
        </pc:sldMkLst>
        <pc:spChg chg="mod">
          <ac:chgData name="Francisco Gonçalves" userId="40e29369-ca95-4bee-9581-1aea80d796d1" providerId="ADAL" clId="{2B5343B3-D4B9-41A9-8711-4FDE8868ECAE}" dt="2023-04-05T14:28:48.980" v="702" actId="1076"/>
          <ac:spMkLst>
            <pc:docMk/>
            <pc:sldMk cId="2871687845" sldId="316"/>
            <ac:spMk id="2" creationId="{69C91B9A-B4F2-2E7E-E9C2-87BAA3977A49}"/>
          </ac:spMkLst>
        </pc:spChg>
        <pc:spChg chg="del">
          <ac:chgData name="Francisco Gonçalves" userId="40e29369-ca95-4bee-9581-1aea80d796d1" providerId="ADAL" clId="{2B5343B3-D4B9-41A9-8711-4FDE8868ECAE}" dt="2023-04-05T14:17:12.713" v="539" actId="478"/>
          <ac:spMkLst>
            <pc:docMk/>
            <pc:sldMk cId="2871687845" sldId="316"/>
            <ac:spMk id="3" creationId="{BC948B48-FD47-7611-CDA3-EFA402F4B346}"/>
          </ac:spMkLst>
        </pc:spChg>
        <pc:spChg chg="mod">
          <ac:chgData name="Francisco Gonçalves" userId="40e29369-ca95-4bee-9581-1aea80d796d1" providerId="ADAL" clId="{2B5343B3-D4B9-41A9-8711-4FDE8868ECAE}" dt="2023-04-10T22:30:20.506" v="1837"/>
          <ac:spMkLst>
            <pc:docMk/>
            <pc:sldMk cId="2871687845" sldId="316"/>
            <ac:spMk id="4" creationId="{DE0A58A2-B183-6B35-E919-1FAC1E32B389}"/>
          </ac:spMkLst>
        </pc:spChg>
        <pc:spChg chg="mod">
          <ac:chgData name="Francisco Gonçalves" userId="40e29369-ca95-4bee-9581-1aea80d796d1" providerId="ADAL" clId="{2B5343B3-D4B9-41A9-8711-4FDE8868ECAE}" dt="2023-04-10T22:30:20.506" v="1837"/>
          <ac:spMkLst>
            <pc:docMk/>
            <pc:sldMk cId="2871687845" sldId="316"/>
            <ac:spMk id="6" creationId="{E6254080-43A1-7112-3065-82C669A09657}"/>
          </ac:spMkLst>
        </pc:spChg>
        <pc:spChg chg="mod">
          <ac:chgData name="Francisco Gonçalves" userId="40e29369-ca95-4bee-9581-1aea80d796d1" providerId="ADAL" clId="{2B5343B3-D4B9-41A9-8711-4FDE8868ECAE}" dt="2023-04-10T22:30:20.506" v="1837"/>
          <ac:spMkLst>
            <pc:docMk/>
            <pc:sldMk cId="2871687845" sldId="316"/>
            <ac:spMk id="7" creationId="{21F3DCF5-FBF9-A265-A279-5FA8B2EEE8B2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9" creationId="{847B7241-B339-04F0-3B38-883BEC29306E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10" creationId="{191AB84E-4976-4C57-FA41-03B67C85A328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11" creationId="{B5678F57-E7FB-78EF-1BA9-EB6C3A8C0E3F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12" creationId="{8401BB1E-75F8-B770-3A1E-6C4F2CE31E97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13" creationId="{17C52DF5-E11C-9F5E-AFCF-C44E2CC69142}"/>
          </ac:spMkLst>
        </pc:spChg>
        <pc:spChg chg="mod">
          <ac:chgData name="Francisco Gonçalves" userId="40e29369-ca95-4bee-9581-1aea80d796d1" providerId="ADAL" clId="{2B5343B3-D4B9-41A9-8711-4FDE8868ECAE}" dt="2023-04-10T22:31:44.256" v="1848"/>
          <ac:spMkLst>
            <pc:docMk/>
            <pc:sldMk cId="2871687845" sldId="316"/>
            <ac:spMk id="14" creationId="{4C30AFE4-F7C1-0DFA-F9C6-DF28EA9BE1D1}"/>
          </ac:spMkLst>
        </pc:spChg>
        <pc:spChg chg="mod">
          <ac:chgData name="Francisco Gonçalves" userId="40e29369-ca95-4bee-9581-1aea80d796d1" providerId="ADAL" clId="{2B5343B3-D4B9-41A9-8711-4FDE8868ECAE}" dt="2023-04-10T22:32:22.034" v="1852"/>
          <ac:spMkLst>
            <pc:docMk/>
            <pc:sldMk cId="2871687845" sldId="316"/>
            <ac:spMk id="16" creationId="{5B1ED0DD-AF35-1904-0817-F5DFE91D7BE0}"/>
          </ac:spMkLst>
        </pc:spChg>
        <pc:spChg chg="mod">
          <ac:chgData name="Francisco Gonçalves" userId="40e29369-ca95-4bee-9581-1aea80d796d1" providerId="ADAL" clId="{2B5343B3-D4B9-41A9-8711-4FDE8868ECAE}" dt="2023-04-10T22:32:22.034" v="1852"/>
          <ac:spMkLst>
            <pc:docMk/>
            <pc:sldMk cId="2871687845" sldId="316"/>
            <ac:spMk id="17" creationId="{D9BE9BE9-4709-1497-EB4F-C28A59015126}"/>
          </ac:spMkLst>
        </pc:spChg>
        <pc:spChg chg="mod">
          <ac:chgData name="Francisco Gonçalves" userId="40e29369-ca95-4bee-9581-1aea80d796d1" providerId="ADAL" clId="{2B5343B3-D4B9-41A9-8711-4FDE8868ECAE}" dt="2023-04-10T22:32:22.034" v="1852"/>
          <ac:spMkLst>
            <pc:docMk/>
            <pc:sldMk cId="2871687845" sldId="316"/>
            <ac:spMk id="18" creationId="{30365E25-6031-6307-59C7-D9FC195C5154}"/>
          </ac:spMkLst>
        </pc:spChg>
        <pc:spChg chg="mod">
          <ac:chgData name="Francisco Gonçalves" userId="40e29369-ca95-4bee-9581-1aea80d796d1" providerId="ADAL" clId="{2B5343B3-D4B9-41A9-8711-4FDE8868ECAE}" dt="2023-04-10T22:32:22.034" v="1852"/>
          <ac:spMkLst>
            <pc:docMk/>
            <pc:sldMk cId="2871687845" sldId="316"/>
            <ac:spMk id="19" creationId="{F7738AEC-BA41-EF3B-4785-31DEC93C7941}"/>
          </ac:spMkLst>
        </pc:spChg>
        <pc:spChg chg="mod">
          <ac:chgData name="Francisco Gonçalves" userId="40e29369-ca95-4bee-9581-1aea80d796d1" providerId="ADAL" clId="{2B5343B3-D4B9-41A9-8711-4FDE8868ECAE}" dt="2023-04-10T22:42:20.660" v="1984"/>
          <ac:spMkLst>
            <pc:docMk/>
            <pc:sldMk cId="2871687845" sldId="316"/>
            <ac:spMk id="21" creationId="{D2819F07-2EBA-BE00-5779-2BF81C97FB4F}"/>
          </ac:spMkLst>
        </pc:spChg>
        <pc:spChg chg="mod">
          <ac:chgData name="Francisco Gonçalves" userId="40e29369-ca95-4bee-9581-1aea80d796d1" providerId="ADAL" clId="{2B5343B3-D4B9-41A9-8711-4FDE8868ECAE}" dt="2023-04-10T22:42:20.660" v="1984"/>
          <ac:spMkLst>
            <pc:docMk/>
            <pc:sldMk cId="2871687845" sldId="316"/>
            <ac:spMk id="22" creationId="{B2EEB3BD-E17E-550E-57F5-7CB84DF130BA}"/>
          </ac:spMkLst>
        </pc:spChg>
        <pc:spChg chg="mod">
          <ac:chgData name="Francisco Gonçalves" userId="40e29369-ca95-4bee-9581-1aea80d796d1" providerId="ADAL" clId="{2B5343B3-D4B9-41A9-8711-4FDE8868ECAE}" dt="2023-04-10T22:42:20.660" v="1984"/>
          <ac:spMkLst>
            <pc:docMk/>
            <pc:sldMk cId="2871687845" sldId="316"/>
            <ac:spMk id="23" creationId="{D9EF81BE-A133-0430-8105-CD44125E5F82}"/>
          </ac:spMkLst>
        </pc:spChg>
        <pc:spChg chg="add mod">
          <ac:chgData name="Francisco Gonçalves" userId="40e29369-ca95-4bee-9581-1aea80d796d1" providerId="ADAL" clId="{2B5343B3-D4B9-41A9-8711-4FDE8868ECAE}" dt="2023-04-10T22:43:54.369" v="1990" actId="1076"/>
          <ac:spMkLst>
            <pc:docMk/>
            <pc:sldMk cId="2871687845" sldId="316"/>
            <ac:spMk id="24" creationId="{3B0C494E-E98F-1FED-CA12-4109F66A6262}"/>
          </ac:spMkLst>
        </pc:spChg>
        <pc:spChg chg="del">
          <ac:chgData name="Francisco Gonçalves" userId="40e29369-ca95-4bee-9581-1aea80d796d1" providerId="ADAL" clId="{2B5343B3-D4B9-41A9-8711-4FDE8868ECAE}" dt="2023-04-13T20:54:49.665" v="2141" actId="478"/>
          <ac:spMkLst>
            <pc:docMk/>
            <pc:sldMk cId="2871687845" sldId="316"/>
            <ac:spMk id="25" creationId="{57CE436D-7AF9-D2F3-104D-B3AF4AB8BC7A}"/>
          </ac:spMkLst>
        </pc:spChg>
        <pc:grpChg chg="add mod">
          <ac:chgData name="Francisco Gonçalves" userId="40e29369-ca95-4bee-9581-1aea80d796d1" providerId="ADAL" clId="{2B5343B3-D4B9-41A9-8711-4FDE8868ECAE}" dt="2023-04-10T22:44:02.901" v="1992" actId="1076"/>
          <ac:grpSpMkLst>
            <pc:docMk/>
            <pc:sldMk cId="2871687845" sldId="316"/>
            <ac:grpSpMk id="3" creationId="{39CC6760-B889-03DE-EB6B-62C20643CD37}"/>
          </ac:grpSpMkLst>
        </pc:grpChg>
        <pc:grpChg chg="add mod">
          <ac:chgData name="Francisco Gonçalves" userId="40e29369-ca95-4bee-9581-1aea80d796d1" providerId="ADAL" clId="{2B5343B3-D4B9-41A9-8711-4FDE8868ECAE}" dt="2023-04-10T22:44:08.965" v="1994" actId="1076"/>
          <ac:grpSpMkLst>
            <pc:docMk/>
            <pc:sldMk cId="2871687845" sldId="316"/>
            <ac:grpSpMk id="8" creationId="{EC3038EF-DC0E-D97B-552A-CF559CCD0E3E}"/>
          </ac:grpSpMkLst>
        </pc:grpChg>
        <pc:grpChg chg="add mod">
          <ac:chgData name="Francisco Gonçalves" userId="40e29369-ca95-4bee-9581-1aea80d796d1" providerId="ADAL" clId="{2B5343B3-D4B9-41A9-8711-4FDE8868ECAE}" dt="2023-04-10T22:44:07.397" v="1993" actId="1076"/>
          <ac:grpSpMkLst>
            <pc:docMk/>
            <pc:sldMk cId="2871687845" sldId="316"/>
            <ac:grpSpMk id="15" creationId="{010B3055-591B-24D3-F295-F009AAAF743B}"/>
          </ac:grpSpMkLst>
        </pc:grpChg>
        <pc:grpChg chg="add mod">
          <ac:chgData name="Francisco Gonçalves" userId="40e29369-ca95-4bee-9581-1aea80d796d1" providerId="ADAL" clId="{2B5343B3-D4B9-41A9-8711-4FDE8868ECAE}" dt="2023-04-10T22:42:23.450" v="1985" actId="1076"/>
          <ac:grpSpMkLst>
            <pc:docMk/>
            <pc:sldMk cId="2871687845" sldId="316"/>
            <ac:grpSpMk id="20" creationId="{A1D215D0-ED03-DBAC-0FA0-662A31E1DD08}"/>
          </ac:grpSpMkLst>
        </pc:grpChg>
        <pc:picChg chg="add mod">
          <ac:chgData name="Francisco Gonçalves" userId="40e29369-ca95-4bee-9581-1aea80d796d1" providerId="ADAL" clId="{2B5343B3-D4B9-41A9-8711-4FDE8868ECAE}" dt="2023-04-10T22:30:33.628" v="1845" actId="1076"/>
          <ac:picMkLst>
            <pc:docMk/>
            <pc:sldMk cId="2871687845" sldId="316"/>
            <ac:picMk id="5" creationId="{A36A105C-35CC-A9B0-4C15-749D4A7CCFF1}"/>
          </ac:picMkLst>
        </pc:picChg>
      </pc:sldChg>
      <pc:sldChg chg="addSp delSp modSp add del mod">
        <pc:chgData name="Francisco Gonçalves" userId="40e29369-ca95-4bee-9581-1aea80d796d1" providerId="ADAL" clId="{2B5343B3-D4B9-41A9-8711-4FDE8868ECAE}" dt="2023-04-05T14:26:22.504" v="657" actId="47"/>
        <pc:sldMkLst>
          <pc:docMk/>
          <pc:sldMk cId="201272476" sldId="317"/>
        </pc:sldMkLst>
        <pc:spChg chg="add del mod">
          <ac:chgData name="Francisco Gonçalves" userId="40e29369-ca95-4bee-9581-1aea80d796d1" providerId="ADAL" clId="{2B5343B3-D4B9-41A9-8711-4FDE8868ECAE}" dt="2023-04-05T14:24:30.765" v="630" actId="478"/>
          <ac:spMkLst>
            <pc:docMk/>
            <pc:sldMk cId="201272476" sldId="317"/>
            <ac:spMk id="3" creationId="{7D147DAE-EC05-E106-DD96-3C952E2FC72C}"/>
          </ac:spMkLst>
        </pc:spChg>
        <pc:spChg chg="add del mod">
          <ac:chgData name="Francisco Gonçalves" userId="40e29369-ca95-4bee-9581-1aea80d796d1" providerId="ADAL" clId="{2B5343B3-D4B9-41A9-8711-4FDE8868ECAE}" dt="2023-04-05T14:25:26.015" v="643" actId="478"/>
          <ac:spMkLst>
            <pc:docMk/>
            <pc:sldMk cId="201272476" sldId="317"/>
            <ac:spMk id="9" creationId="{3F31EA5A-C159-364D-B0A2-C9B150A73EF8}"/>
          </ac:spMkLst>
        </pc:spChg>
        <pc:spChg chg="add del mod">
          <ac:chgData name="Francisco Gonçalves" userId="40e29369-ca95-4bee-9581-1aea80d796d1" providerId="ADAL" clId="{2B5343B3-D4B9-41A9-8711-4FDE8868ECAE}" dt="2023-04-05T14:25:27.552" v="644" actId="478"/>
          <ac:spMkLst>
            <pc:docMk/>
            <pc:sldMk cId="201272476" sldId="317"/>
            <ac:spMk id="11" creationId="{F0384E40-46DC-A3A7-D76F-BB51FFC28E72}"/>
          </ac:spMkLst>
        </pc:spChg>
        <pc:spChg chg="add del mod">
          <ac:chgData name="Francisco Gonçalves" userId="40e29369-ca95-4bee-9581-1aea80d796d1" providerId="ADAL" clId="{2B5343B3-D4B9-41A9-8711-4FDE8868ECAE}" dt="2023-04-05T14:25:31.714" v="647" actId="478"/>
          <ac:spMkLst>
            <pc:docMk/>
            <pc:sldMk cId="201272476" sldId="317"/>
            <ac:spMk id="13" creationId="{92263D0F-F19A-C325-BFD9-2E54F614D33A}"/>
          </ac:spMkLst>
        </pc:spChg>
        <pc:spChg chg="del">
          <ac:chgData name="Francisco Gonçalves" userId="40e29369-ca95-4bee-9581-1aea80d796d1" providerId="ADAL" clId="{2B5343B3-D4B9-41A9-8711-4FDE8868ECAE}" dt="2023-04-05T14:25:23.894" v="641" actId="478"/>
          <ac:spMkLst>
            <pc:docMk/>
            <pc:sldMk cId="201272476" sldId="317"/>
            <ac:spMk id="293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5:25.164" v="642" actId="478"/>
          <ac:spMkLst>
            <pc:docMk/>
            <pc:sldMk cId="201272476" sldId="317"/>
            <ac:spMk id="294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25:29.951" v="646" actId="478"/>
          <ac:spMkLst>
            <pc:docMk/>
            <pc:sldMk cId="201272476" sldId="317"/>
            <ac:spMk id="295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4:27.211" v="628" actId="478"/>
          <ac:spMkLst>
            <pc:docMk/>
            <pc:sldMk cId="201272476" sldId="317"/>
            <ac:spMk id="296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4:25:19.662" v="640" actId="1076"/>
          <ac:picMkLst>
            <pc:docMk/>
            <pc:sldMk cId="201272476" sldId="317"/>
            <ac:picMk id="4" creationId="{A6648F6B-59EB-5DAD-6786-991AA96AF3B0}"/>
          </ac:picMkLst>
        </pc:picChg>
        <pc:picChg chg="add mod">
          <ac:chgData name="Francisco Gonçalves" userId="40e29369-ca95-4bee-9581-1aea80d796d1" providerId="ADAL" clId="{2B5343B3-D4B9-41A9-8711-4FDE8868ECAE}" dt="2023-04-05T14:25:34.551" v="648" actId="1076"/>
          <ac:picMkLst>
            <pc:docMk/>
            <pc:sldMk cId="201272476" sldId="317"/>
            <ac:picMk id="5" creationId="{6304EE69-3EDA-22A3-87A8-A1E26FA968BD}"/>
          </ac:picMkLst>
        </pc:picChg>
        <pc:picChg chg="add mod">
          <ac:chgData name="Francisco Gonçalves" userId="40e29369-ca95-4bee-9581-1aea80d796d1" providerId="ADAL" clId="{2B5343B3-D4B9-41A9-8711-4FDE8868ECAE}" dt="2023-04-05T14:24:51.024" v="636" actId="1076"/>
          <ac:picMkLst>
            <pc:docMk/>
            <pc:sldMk cId="201272476" sldId="317"/>
            <ac:picMk id="6" creationId="{069B0B77-D4DB-B687-86B7-B4E35FAB631C}"/>
          </ac:picMkLst>
        </pc:picChg>
        <pc:picChg chg="add mod">
          <ac:chgData name="Francisco Gonçalves" userId="40e29369-ca95-4bee-9581-1aea80d796d1" providerId="ADAL" clId="{2B5343B3-D4B9-41A9-8711-4FDE8868ECAE}" dt="2023-04-05T14:25:07.804" v="639" actId="1076"/>
          <ac:picMkLst>
            <pc:docMk/>
            <pc:sldMk cId="201272476" sldId="317"/>
            <ac:picMk id="7" creationId="{E4464BFB-5FBF-B45C-1128-36BDA6488B6C}"/>
          </ac:picMkLst>
        </pc:picChg>
      </pc:sldChg>
      <pc:sldChg chg="addSp delSp modSp add mod modTransition">
        <pc:chgData name="Francisco Gonçalves" userId="40e29369-ca95-4bee-9581-1aea80d796d1" providerId="ADAL" clId="{2B5343B3-D4B9-41A9-8711-4FDE8868ECAE}" dt="2023-04-14T12:19:14.417" v="2323"/>
        <pc:sldMkLst>
          <pc:docMk/>
          <pc:sldMk cId="126718887" sldId="318"/>
        </pc:sldMkLst>
        <pc:spChg chg="add del mod">
          <ac:chgData name="Francisco Gonçalves" userId="40e29369-ca95-4bee-9581-1aea80d796d1" providerId="ADAL" clId="{2B5343B3-D4B9-41A9-8711-4FDE8868ECAE}" dt="2023-04-05T14:26:37.758" v="663" actId="478"/>
          <ac:spMkLst>
            <pc:docMk/>
            <pc:sldMk cId="126718887" sldId="318"/>
            <ac:spMk id="7" creationId="{FEE0DFCB-F6C2-E7AC-0B6C-6A22DC007718}"/>
          </ac:spMkLst>
        </pc:spChg>
        <pc:spChg chg="add del mod">
          <ac:chgData name="Francisco Gonçalves" userId="40e29369-ca95-4bee-9581-1aea80d796d1" providerId="ADAL" clId="{2B5343B3-D4B9-41A9-8711-4FDE8868ECAE}" dt="2023-04-05T14:26:35.620" v="662" actId="478"/>
          <ac:spMkLst>
            <pc:docMk/>
            <pc:sldMk cId="126718887" sldId="318"/>
            <ac:spMk id="9" creationId="{B33ECB97-DC5A-AC16-AB4C-172CE75B0950}"/>
          </ac:spMkLst>
        </pc:spChg>
        <pc:spChg chg="add del mod">
          <ac:chgData name="Francisco Gonçalves" userId="40e29369-ca95-4bee-9581-1aea80d796d1" providerId="ADAL" clId="{2B5343B3-D4B9-41A9-8711-4FDE8868ECAE}" dt="2023-04-05T14:26:53.832" v="675" actId="478"/>
          <ac:spMkLst>
            <pc:docMk/>
            <pc:sldMk cId="126718887" sldId="318"/>
            <ac:spMk id="11" creationId="{F46C6CFE-DB88-0947-8716-B0E646F35271}"/>
          </ac:spMkLst>
        </pc:spChg>
        <pc:spChg chg="add del mod">
          <ac:chgData name="Francisco Gonçalves" userId="40e29369-ca95-4bee-9581-1aea80d796d1" providerId="ADAL" clId="{2B5343B3-D4B9-41A9-8711-4FDE8868ECAE}" dt="2023-04-05T14:27:27.080" v="693" actId="478"/>
          <ac:spMkLst>
            <pc:docMk/>
            <pc:sldMk cId="126718887" sldId="318"/>
            <ac:spMk id="13" creationId="{CF375706-20EF-FCF5-74D4-69FA3FEBFCFF}"/>
          </ac:spMkLst>
        </pc:spChg>
        <pc:spChg chg="add del mod">
          <ac:chgData name="Francisco Gonçalves" userId="40e29369-ca95-4bee-9581-1aea80d796d1" providerId="ADAL" clId="{2B5343B3-D4B9-41A9-8711-4FDE8868ECAE}" dt="2023-04-05T14:27:12.878" v="684" actId="478"/>
          <ac:spMkLst>
            <pc:docMk/>
            <pc:sldMk cId="126718887" sldId="318"/>
            <ac:spMk id="15" creationId="{F450AAF3-8688-EFDE-CA1E-65307A4A8976}"/>
          </ac:spMkLst>
        </pc:spChg>
        <pc:spChg chg="del">
          <ac:chgData name="Francisco Gonçalves" userId="40e29369-ca95-4bee-9581-1aea80d796d1" providerId="ADAL" clId="{2B5343B3-D4B9-41A9-8711-4FDE8868ECAE}" dt="2023-04-05T14:26:39.420" v="665" actId="478"/>
          <ac:spMkLst>
            <pc:docMk/>
            <pc:sldMk cId="126718887" sldId="318"/>
            <ac:spMk id="271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6:57.256" v="677" actId="478"/>
          <ac:spMkLst>
            <pc:docMk/>
            <pc:sldMk cId="126718887" sldId="318"/>
            <ac:spMk id="272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6:52.297" v="674" actId="478"/>
          <ac:spMkLst>
            <pc:docMk/>
            <pc:sldMk cId="126718887" sldId="318"/>
            <ac:spMk id="273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4:27:10.817" v="683" actId="478"/>
          <ac:spMkLst>
            <pc:docMk/>
            <pc:sldMk cId="126718887" sldId="318"/>
            <ac:spMk id="274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6:59.578" v="678" actId="478"/>
          <ac:spMkLst>
            <pc:docMk/>
            <pc:sldMk cId="126718887" sldId="318"/>
            <ac:spMk id="275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6:31.961" v="660" actId="478"/>
          <ac:spMkLst>
            <pc:docMk/>
            <pc:sldMk cId="126718887" sldId="318"/>
            <ac:spMk id="276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4:26:33.409" v="661" actId="478"/>
          <ac:spMkLst>
            <pc:docMk/>
            <pc:sldMk cId="126718887" sldId="318"/>
            <ac:spMk id="277" creationId="{00000000-0000-0000-0000-000000000000}"/>
          </ac:spMkLst>
        </pc:spChg>
        <pc:grpChg chg="del">
          <ac:chgData name="Francisco Gonçalves" userId="40e29369-ca95-4bee-9581-1aea80d796d1" providerId="ADAL" clId="{2B5343B3-D4B9-41A9-8711-4FDE8868ECAE}" dt="2023-04-05T14:26:38.691" v="664" actId="478"/>
          <ac:grpSpMkLst>
            <pc:docMk/>
            <pc:sldMk cId="126718887" sldId="318"/>
            <ac:grpSpMk id="278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05T14:27:01.671" v="679" actId="478"/>
          <ac:grpSpMkLst>
            <pc:docMk/>
            <pc:sldMk cId="126718887" sldId="318"/>
            <ac:grpSpMk id="282" creationId="{00000000-0000-0000-0000-000000000000}"/>
          </ac:grpSpMkLst>
        </pc:grpChg>
        <pc:picChg chg="add mod">
          <ac:chgData name="Francisco Gonçalves" userId="40e29369-ca95-4bee-9581-1aea80d796d1" providerId="ADAL" clId="{2B5343B3-D4B9-41A9-8711-4FDE8868ECAE}" dt="2023-04-10T22:25:14.223" v="1766" actId="1076"/>
          <ac:picMkLst>
            <pc:docMk/>
            <pc:sldMk cId="126718887" sldId="318"/>
            <ac:picMk id="2" creationId="{00E878D6-7797-8B9A-57AE-65D69125109B}"/>
          </ac:picMkLst>
        </pc:picChg>
        <pc:picChg chg="add mod">
          <ac:chgData name="Francisco Gonçalves" userId="40e29369-ca95-4bee-9581-1aea80d796d1" providerId="ADAL" clId="{2B5343B3-D4B9-41A9-8711-4FDE8868ECAE}" dt="2023-04-10T22:25:15.319" v="1767" actId="1076"/>
          <ac:picMkLst>
            <pc:docMk/>
            <pc:sldMk cId="126718887" sldId="318"/>
            <ac:picMk id="3" creationId="{2B6FD933-2B1E-68B0-1FAB-423408366F8F}"/>
          </ac:picMkLst>
        </pc:picChg>
        <pc:picChg chg="add mod">
          <ac:chgData name="Francisco Gonçalves" userId="40e29369-ca95-4bee-9581-1aea80d796d1" providerId="ADAL" clId="{2B5343B3-D4B9-41A9-8711-4FDE8868ECAE}" dt="2023-04-10T22:25:16.421" v="1768" actId="1076"/>
          <ac:picMkLst>
            <pc:docMk/>
            <pc:sldMk cId="126718887" sldId="318"/>
            <ac:picMk id="4" creationId="{C3B6A2F0-3942-4D46-E08A-11334AEEF680}"/>
          </ac:picMkLst>
        </pc:picChg>
        <pc:picChg chg="add mod">
          <ac:chgData name="Francisco Gonçalves" userId="40e29369-ca95-4bee-9581-1aea80d796d1" providerId="ADAL" clId="{2B5343B3-D4B9-41A9-8711-4FDE8868ECAE}" dt="2023-04-05T14:26:55.195" v="676" actId="1076"/>
          <ac:picMkLst>
            <pc:docMk/>
            <pc:sldMk cId="126718887" sldId="318"/>
            <ac:picMk id="5" creationId="{566690ED-4BD8-9DBA-267F-1431602074D3}"/>
          </ac:picMkLst>
        </pc:picChg>
      </pc:sldChg>
      <pc:sldChg chg="add del">
        <pc:chgData name="Francisco Gonçalves" userId="40e29369-ca95-4bee-9581-1aea80d796d1" providerId="ADAL" clId="{2B5343B3-D4B9-41A9-8711-4FDE8868ECAE}" dt="2023-04-05T14:31:08.656" v="718" actId="47"/>
        <pc:sldMkLst>
          <pc:docMk/>
          <pc:sldMk cId="873488519" sldId="319"/>
        </pc:sldMkLst>
      </pc:sldChg>
      <pc:sldChg chg="addSp delSp modSp add mod modTransition">
        <pc:chgData name="Francisco Gonçalves" userId="40e29369-ca95-4bee-9581-1aea80d796d1" providerId="ADAL" clId="{2B5343B3-D4B9-41A9-8711-4FDE8868ECAE}" dt="2023-04-14T12:50:53.899" v="2560" actId="20577"/>
        <pc:sldMkLst>
          <pc:docMk/>
          <pc:sldMk cId="1464070315" sldId="319"/>
        </pc:sldMkLst>
        <pc:spChg chg="mod">
          <ac:chgData name="Francisco Gonçalves" userId="40e29369-ca95-4bee-9581-1aea80d796d1" providerId="ADAL" clId="{2B5343B3-D4B9-41A9-8711-4FDE8868ECAE}" dt="2023-04-14T12:50:53.899" v="2560" actId="20577"/>
          <ac:spMkLst>
            <pc:docMk/>
            <pc:sldMk cId="1464070315" sldId="319"/>
            <ac:spMk id="2" creationId="{8ABBBC6F-1CE0-4495-0FB3-926439A869AF}"/>
          </ac:spMkLst>
        </pc:spChg>
        <pc:spChg chg="add del mod">
          <ac:chgData name="Francisco Gonçalves" userId="40e29369-ca95-4bee-9581-1aea80d796d1" providerId="ADAL" clId="{2B5343B3-D4B9-41A9-8711-4FDE8868ECAE}" dt="2023-04-05T15:11:13.177" v="1098" actId="478"/>
          <ac:spMkLst>
            <pc:docMk/>
            <pc:sldMk cId="1464070315" sldId="319"/>
            <ac:spMk id="2" creationId="{9A40FCFD-B0CA-8D60-B495-E8B33C42F657}"/>
          </ac:spMkLst>
        </pc:spChg>
        <pc:spChg chg="add del mod">
          <ac:chgData name="Francisco Gonçalves" userId="40e29369-ca95-4bee-9581-1aea80d796d1" providerId="ADAL" clId="{2B5343B3-D4B9-41A9-8711-4FDE8868ECAE}" dt="2023-04-05T15:11:11.126" v="1097" actId="478"/>
          <ac:spMkLst>
            <pc:docMk/>
            <pc:sldMk cId="1464070315" sldId="319"/>
            <ac:spMk id="3" creationId="{37295066-85B5-2C6D-C9C9-9EFCD9533D95}"/>
          </ac:spMkLst>
        </pc:spChg>
        <pc:spChg chg="add 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" creationId="{5603CC77-3AA6-FABD-4A35-03A5D9612D03}"/>
          </ac:spMkLst>
        </pc:spChg>
        <pc:spChg chg="add 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7" creationId="{0A46E522-658D-746F-4593-A9B28DECF459}"/>
          </ac:spMkLst>
        </pc:spChg>
        <pc:spChg chg="add 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8" creationId="{DE4464C6-C638-CE5A-AC27-4024AEF2FF38}"/>
          </ac:spMkLst>
        </pc:spChg>
        <pc:spChg chg="mod">
          <ac:chgData name="Francisco Gonçalves" userId="40e29369-ca95-4bee-9581-1aea80d796d1" providerId="ADAL" clId="{2B5343B3-D4B9-41A9-8711-4FDE8868ECAE}" dt="2023-04-05T15:14:57.352" v="1140" actId="1076"/>
          <ac:spMkLst>
            <pc:docMk/>
            <pc:sldMk cId="1464070315" sldId="319"/>
            <ac:spMk id="644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14:13.921" v="1136" actId="478"/>
          <ac:spMkLst>
            <pc:docMk/>
            <pc:sldMk cId="1464070315" sldId="319"/>
            <ac:spMk id="64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4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47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9.232" v="1313" actId="1076"/>
          <ac:spMkLst>
            <pc:docMk/>
            <pc:sldMk cId="1464070315" sldId="319"/>
            <ac:spMk id="648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49" creationId="{00000000-0000-0000-0000-000000000000}"/>
          </ac:spMkLst>
        </pc:spChg>
        <pc:spChg chg="del mod">
          <ac:chgData name="Francisco Gonçalves" userId="40e29369-ca95-4bee-9581-1aea80d796d1" providerId="ADAL" clId="{2B5343B3-D4B9-41A9-8711-4FDE8868ECAE}" dt="2023-04-05T15:16:39.237" v="1221" actId="478"/>
          <ac:spMkLst>
            <pc:docMk/>
            <pc:sldMk cId="1464070315" sldId="319"/>
            <ac:spMk id="650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15:10.872" v="1142" actId="478"/>
          <ac:spMkLst>
            <pc:docMk/>
            <pc:sldMk cId="1464070315" sldId="319"/>
            <ac:spMk id="651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55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56" creationId="{00000000-0000-0000-0000-000000000000}"/>
          </ac:spMkLst>
        </pc:spChg>
        <pc:spChg chg="mod">
          <ac:chgData name="Francisco Gonçalves" userId="40e29369-ca95-4bee-9581-1aea80d796d1" providerId="ADAL" clId="{2B5343B3-D4B9-41A9-8711-4FDE8868ECAE}" dt="2023-04-05T15:19:56.653" v="1312" actId="1076"/>
          <ac:spMkLst>
            <pc:docMk/>
            <pc:sldMk cId="1464070315" sldId="319"/>
            <ac:spMk id="657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5:20:04.549" v="1315" actId="1076"/>
          <ac:picMkLst>
            <pc:docMk/>
            <pc:sldMk cId="1464070315" sldId="319"/>
            <ac:picMk id="5" creationId="{E5992B60-0B0E-D282-0D95-A90EB50537E2}"/>
          </ac:picMkLst>
        </pc:picChg>
        <pc:picChg chg="del">
          <ac:chgData name="Francisco Gonçalves" userId="40e29369-ca95-4bee-9581-1aea80d796d1" providerId="ADAL" clId="{2B5343B3-D4B9-41A9-8711-4FDE8868ECAE}" dt="2023-04-05T15:14:08.271" v="1134" actId="478"/>
          <ac:picMkLst>
            <pc:docMk/>
            <pc:sldMk cId="1464070315" sldId="319"/>
            <ac:picMk id="643" creationId="{00000000-0000-0000-0000-000000000000}"/>
          </ac:picMkLst>
        </pc:picChg>
      </pc:sldChg>
      <pc:sldChg chg="addSp delSp modSp add mod modTransition">
        <pc:chgData name="Francisco Gonçalves" userId="40e29369-ca95-4bee-9581-1aea80d796d1" providerId="ADAL" clId="{2B5343B3-D4B9-41A9-8711-4FDE8868ECAE}" dt="2023-04-14T12:50:58.013" v="2562" actId="20577"/>
        <pc:sldMkLst>
          <pc:docMk/>
          <pc:sldMk cId="3559824738" sldId="320"/>
        </pc:sldMkLst>
        <pc:spChg chg="mod">
          <ac:chgData name="Francisco Gonçalves" userId="40e29369-ca95-4bee-9581-1aea80d796d1" providerId="ADAL" clId="{2B5343B3-D4B9-41A9-8711-4FDE8868ECAE}" dt="2023-04-14T12:50:58.013" v="2562" actId="20577"/>
          <ac:spMkLst>
            <pc:docMk/>
            <pc:sldMk cId="3559824738" sldId="320"/>
            <ac:spMk id="2" creationId="{6FCF4287-5DD7-4A71-6EAF-C14C72CAD608}"/>
          </ac:spMkLst>
        </pc:spChg>
        <pc:spChg chg="add del mod">
          <ac:chgData name="Francisco Gonçalves" userId="40e29369-ca95-4bee-9581-1aea80d796d1" providerId="ADAL" clId="{2B5343B3-D4B9-41A9-8711-4FDE8868ECAE}" dt="2023-04-05T15:22:53.646" v="1325" actId="478"/>
          <ac:spMkLst>
            <pc:docMk/>
            <pc:sldMk cId="3559824738" sldId="320"/>
            <ac:spMk id="3" creationId="{B2EA0322-41C2-981E-BF58-EF9048B8B31F}"/>
          </ac:spMkLst>
        </pc:spChg>
        <pc:spChg chg="mod">
          <ac:chgData name="Francisco Gonçalves" userId="40e29369-ca95-4bee-9581-1aea80d796d1" providerId="ADAL" clId="{2B5343B3-D4B9-41A9-8711-4FDE8868ECAE}" dt="2023-04-05T15:22:25.527" v="1323" actId="1076"/>
          <ac:spMkLst>
            <pc:docMk/>
            <pc:sldMk cId="3559824738" sldId="320"/>
            <ac:spMk id="730" creationId="{00000000-0000-0000-0000-000000000000}"/>
          </ac:spMkLst>
        </pc:spChg>
        <pc:spChg chg="del mod topLvl">
          <ac:chgData name="Francisco Gonçalves" userId="40e29369-ca95-4bee-9581-1aea80d796d1" providerId="ADAL" clId="{2B5343B3-D4B9-41A9-8711-4FDE8868ECAE}" dt="2023-04-05T15:27:25.716" v="1336" actId="478"/>
          <ac:spMkLst>
            <pc:docMk/>
            <pc:sldMk cId="3559824738" sldId="320"/>
            <ac:spMk id="732" creationId="{00000000-0000-0000-0000-000000000000}"/>
          </ac:spMkLst>
        </pc:spChg>
        <pc:spChg chg="del topLvl">
          <ac:chgData name="Francisco Gonçalves" userId="40e29369-ca95-4bee-9581-1aea80d796d1" providerId="ADAL" clId="{2B5343B3-D4B9-41A9-8711-4FDE8868ECAE}" dt="2023-04-05T15:23:01.492" v="1329" actId="478"/>
          <ac:spMkLst>
            <pc:docMk/>
            <pc:sldMk cId="3559824738" sldId="320"/>
            <ac:spMk id="733" creationId="{00000000-0000-0000-0000-000000000000}"/>
          </ac:spMkLst>
        </pc:spChg>
        <pc:spChg chg="del">
          <ac:chgData name="Francisco Gonçalves" userId="40e29369-ca95-4bee-9581-1aea80d796d1" providerId="ADAL" clId="{2B5343B3-D4B9-41A9-8711-4FDE8868ECAE}" dt="2023-04-05T15:22:52.407" v="1324" actId="478"/>
          <ac:spMkLst>
            <pc:docMk/>
            <pc:sldMk cId="3559824738" sldId="320"/>
            <ac:spMk id="734" creationId="{00000000-0000-0000-0000-000000000000}"/>
          </ac:spMkLst>
        </pc:spChg>
        <pc:grpChg chg="del mod">
          <ac:chgData name="Francisco Gonçalves" userId="40e29369-ca95-4bee-9581-1aea80d796d1" providerId="ADAL" clId="{2B5343B3-D4B9-41A9-8711-4FDE8868ECAE}" dt="2023-04-05T15:23:01.492" v="1329" actId="478"/>
          <ac:grpSpMkLst>
            <pc:docMk/>
            <pc:sldMk cId="3559824738" sldId="320"/>
            <ac:grpSpMk id="731" creationId="{00000000-0000-0000-0000-000000000000}"/>
          </ac:grpSpMkLst>
        </pc:grpChg>
        <pc:grpChg chg="del">
          <ac:chgData name="Francisco Gonçalves" userId="40e29369-ca95-4bee-9581-1aea80d796d1" providerId="ADAL" clId="{2B5343B3-D4B9-41A9-8711-4FDE8868ECAE}" dt="2023-04-05T15:22:57.035" v="1327" actId="478"/>
          <ac:grpSpMkLst>
            <pc:docMk/>
            <pc:sldMk cId="3559824738" sldId="320"/>
            <ac:grpSpMk id="736" creationId="{00000000-0000-0000-0000-000000000000}"/>
          </ac:grpSpMkLst>
        </pc:grpChg>
        <pc:picChg chg="add mod">
          <ac:chgData name="Francisco Gonçalves" userId="40e29369-ca95-4bee-9581-1aea80d796d1" providerId="ADAL" clId="{2B5343B3-D4B9-41A9-8711-4FDE8868ECAE}" dt="2023-04-05T15:32:04.193" v="1385" actId="1440"/>
          <ac:picMkLst>
            <pc:docMk/>
            <pc:sldMk cId="3559824738" sldId="320"/>
            <ac:picMk id="5" creationId="{92DEA728-C618-8E80-9164-238806CB1272}"/>
          </ac:picMkLst>
        </pc:picChg>
        <pc:picChg chg="del">
          <ac:chgData name="Francisco Gonçalves" userId="40e29369-ca95-4bee-9581-1aea80d796d1" providerId="ADAL" clId="{2B5343B3-D4B9-41A9-8711-4FDE8868ECAE}" dt="2023-04-05T15:22:55.685" v="1326" actId="478"/>
          <ac:picMkLst>
            <pc:docMk/>
            <pc:sldMk cId="3559824738" sldId="320"/>
            <ac:picMk id="735" creationId="{00000000-0000-0000-0000-000000000000}"/>
          </ac:picMkLst>
        </pc:picChg>
      </pc:sldChg>
      <pc:sldChg chg="add del ord">
        <pc:chgData name="Francisco Gonçalves" userId="40e29369-ca95-4bee-9581-1aea80d796d1" providerId="ADAL" clId="{2B5343B3-D4B9-41A9-8711-4FDE8868ECAE}" dt="2023-04-05T14:32:59.291" v="764" actId="47"/>
        <pc:sldMkLst>
          <pc:docMk/>
          <pc:sldMk cId="4221333410" sldId="320"/>
        </pc:sldMkLst>
      </pc:sldChg>
      <pc:sldChg chg="addSp delSp modSp add mod modTransition">
        <pc:chgData name="Francisco Gonçalves" userId="40e29369-ca95-4bee-9581-1aea80d796d1" providerId="ADAL" clId="{2B5343B3-D4B9-41A9-8711-4FDE8868ECAE}" dt="2023-04-14T12:51:03.367" v="2564" actId="20577"/>
        <pc:sldMkLst>
          <pc:docMk/>
          <pc:sldMk cId="2272154671" sldId="321"/>
        </pc:sldMkLst>
        <pc:spChg chg="mod">
          <ac:chgData name="Francisco Gonçalves" userId="40e29369-ca95-4bee-9581-1aea80d796d1" providerId="ADAL" clId="{2B5343B3-D4B9-41A9-8711-4FDE8868ECAE}" dt="2023-04-14T12:51:03.367" v="2564" actId="20577"/>
          <ac:spMkLst>
            <pc:docMk/>
            <pc:sldMk cId="2272154671" sldId="321"/>
            <ac:spMk id="2" creationId="{3FE1E9D9-1960-639D-2DD3-6CDE36AFEA22}"/>
          </ac:spMkLst>
        </pc:spChg>
        <pc:spChg chg="mod">
          <ac:chgData name="Francisco Gonçalves" userId="40e29369-ca95-4bee-9581-1aea80d796d1" providerId="ADAL" clId="{2B5343B3-D4B9-41A9-8711-4FDE8868ECAE}" dt="2023-04-05T15:28:03.372" v="1359" actId="1076"/>
          <ac:spMkLst>
            <pc:docMk/>
            <pc:sldMk cId="2272154671" sldId="321"/>
            <ac:spMk id="730" creationId="{00000000-0000-0000-0000-000000000000}"/>
          </ac:spMkLst>
        </pc:spChg>
        <pc:picChg chg="add del mod">
          <ac:chgData name="Francisco Gonçalves" userId="40e29369-ca95-4bee-9581-1aea80d796d1" providerId="ADAL" clId="{2B5343B3-D4B9-41A9-8711-4FDE8868ECAE}" dt="2023-04-05T15:30:11.935" v="1372" actId="478"/>
          <ac:picMkLst>
            <pc:docMk/>
            <pc:sldMk cId="2272154671" sldId="321"/>
            <ac:picMk id="3" creationId="{BE366EFA-50EE-BD31-58EE-C4F590FB4D39}"/>
          </ac:picMkLst>
        </pc:picChg>
        <pc:picChg chg="del">
          <ac:chgData name="Francisco Gonçalves" userId="40e29369-ca95-4bee-9581-1aea80d796d1" providerId="ADAL" clId="{2B5343B3-D4B9-41A9-8711-4FDE8868ECAE}" dt="2023-04-05T15:28:05.285" v="1360" actId="478"/>
          <ac:picMkLst>
            <pc:docMk/>
            <pc:sldMk cId="2272154671" sldId="321"/>
            <ac:picMk id="5" creationId="{92DEA728-C618-8E80-9164-238806CB1272}"/>
          </ac:picMkLst>
        </pc:picChg>
        <pc:picChg chg="add del mod">
          <ac:chgData name="Francisco Gonçalves" userId="40e29369-ca95-4bee-9581-1aea80d796d1" providerId="ADAL" clId="{2B5343B3-D4B9-41A9-8711-4FDE8868ECAE}" dt="2023-04-05T15:35:54.099" v="1407" actId="478"/>
          <ac:picMkLst>
            <pc:docMk/>
            <pc:sldMk cId="2272154671" sldId="321"/>
            <ac:picMk id="6" creationId="{8EF964B1-DFC3-932B-6900-E1D58FCA5C88}"/>
          </ac:picMkLst>
        </pc:picChg>
        <pc:picChg chg="add mod">
          <ac:chgData name="Francisco Gonçalves" userId="40e29369-ca95-4bee-9581-1aea80d796d1" providerId="ADAL" clId="{2B5343B3-D4B9-41A9-8711-4FDE8868ECAE}" dt="2023-04-05T15:36:10.834" v="1415" actId="1076"/>
          <ac:picMkLst>
            <pc:docMk/>
            <pc:sldMk cId="2272154671" sldId="321"/>
            <ac:picMk id="8" creationId="{3F327CF2-6827-A81C-76E4-6C51A9210283}"/>
          </ac:picMkLst>
        </pc:picChg>
      </pc:sldChg>
      <pc:sldChg chg="addSp delSp modSp add mod modTransition">
        <pc:chgData name="Francisco Gonçalves" userId="40e29369-ca95-4bee-9581-1aea80d796d1" providerId="ADAL" clId="{2B5343B3-D4B9-41A9-8711-4FDE8868ECAE}" dt="2023-04-14T12:51:08.185" v="2568" actId="20577"/>
        <pc:sldMkLst>
          <pc:docMk/>
          <pc:sldMk cId="2460903433" sldId="322"/>
        </pc:sldMkLst>
        <pc:spChg chg="mod">
          <ac:chgData name="Francisco Gonçalves" userId="40e29369-ca95-4bee-9581-1aea80d796d1" providerId="ADAL" clId="{2B5343B3-D4B9-41A9-8711-4FDE8868ECAE}" dt="2023-04-14T12:51:08.185" v="2568" actId="20577"/>
          <ac:spMkLst>
            <pc:docMk/>
            <pc:sldMk cId="2460903433" sldId="322"/>
            <ac:spMk id="2" creationId="{FC911C95-CD34-7301-74F6-51317D24DAE1}"/>
          </ac:spMkLst>
        </pc:spChg>
        <pc:spChg chg="mod">
          <ac:chgData name="Francisco Gonçalves" userId="40e29369-ca95-4bee-9581-1aea80d796d1" providerId="ADAL" clId="{2B5343B3-D4B9-41A9-8711-4FDE8868ECAE}" dt="2023-04-05T15:32:44.983" v="1404" actId="20577"/>
          <ac:spMkLst>
            <pc:docMk/>
            <pc:sldMk cId="2460903433" sldId="322"/>
            <ac:spMk id="730" creationId="{00000000-0000-0000-0000-000000000000}"/>
          </ac:spMkLst>
        </pc:spChg>
        <pc:picChg chg="add mod">
          <ac:chgData name="Francisco Gonçalves" userId="40e29369-ca95-4bee-9581-1aea80d796d1" providerId="ADAL" clId="{2B5343B3-D4B9-41A9-8711-4FDE8868ECAE}" dt="2023-04-05T15:37:56.636" v="1421" actId="14100"/>
          <ac:picMkLst>
            <pc:docMk/>
            <pc:sldMk cId="2460903433" sldId="322"/>
            <ac:picMk id="3" creationId="{3DB59DBC-7E19-FD1A-1511-D1D1AB165F3E}"/>
          </ac:picMkLst>
        </pc:picChg>
        <pc:picChg chg="del">
          <ac:chgData name="Francisco Gonçalves" userId="40e29369-ca95-4bee-9581-1aea80d796d1" providerId="ADAL" clId="{2B5343B3-D4B9-41A9-8711-4FDE8868ECAE}" dt="2023-04-05T15:32:29.272" v="1389" actId="478"/>
          <ac:picMkLst>
            <pc:docMk/>
            <pc:sldMk cId="2460903433" sldId="322"/>
            <ac:picMk id="6" creationId="{8EF964B1-DFC3-932B-6900-E1D58FCA5C88}"/>
          </ac:picMkLst>
        </pc:picChg>
      </pc:sldChg>
      <pc:sldChg chg="addSp delSp modSp new mod modTransition">
        <pc:chgData name="Francisco Gonçalves" userId="40e29369-ca95-4bee-9581-1aea80d796d1" providerId="ADAL" clId="{2B5343B3-D4B9-41A9-8711-4FDE8868ECAE}" dt="2023-04-14T13:10:08.478" v="2604" actId="20577"/>
        <pc:sldMkLst>
          <pc:docMk/>
          <pc:sldMk cId="2992511604" sldId="323"/>
        </pc:sldMkLst>
        <pc:spChg chg="del">
          <ac:chgData name="Francisco Gonçalves" userId="40e29369-ca95-4bee-9581-1aea80d796d1" providerId="ADAL" clId="{2B5343B3-D4B9-41A9-8711-4FDE8868ECAE}" dt="2023-04-05T15:42:00.312" v="1437"/>
          <ac:spMkLst>
            <pc:docMk/>
            <pc:sldMk cId="2992511604" sldId="323"/>
            <ac:spMk id="2" creationId="{253B28AF-5FA5-D2EA-FAA4-4BA3E1F6FDDE}"/>
          </ac:spMkLst>
        </pc:spChg>
        <pc:spChg chg="mod">
          <ac:chgData name="Francisco Gonçalves" userId="40e29369-ca95-4bee-9581-1aea80d796d1" providerId="ADAL" clId="{2B5343B3-D4B9-41A9-8711-4FDE8868ECAE}" dt="2023-04-14T12:51:48.417" v="2584" actId="20577"/>
          <ac:spMkLst>
            <pc:docMk/>
            <pc:sldMk cId="2992511604" sldId="323"/>
            <ac:spMk id="2" creationId="{C2D1982D-918D-55FD-3400-06E1BB2A127B}"/>
          </ac:spMkLst>
        </pc:spChg>
        <pc:spChg chg="del">
          <ac:chgData name="Francisco Gonçalves" userId="40e29369-ca95-4bee-9581-1aea80d796d1" providerId="ADAL" clId="{2B5343B3-D4B9-41A9-8711-4FDE8868ECAE}" dt="2023-04-05T15:42:06.853" v="1439" actId="478"/>
          <ac:spMkLst>
            <pc:docMk/>
            <pc:sldMk cId="2992511604" sldId="323"/>
            <ac:spMk id="3" creationId="{4F78E830-8645-DD9B-BE51-2B3ECDE77281}"/>
          </ac:spMkLst>
        </pc:spChg>
        <pc:spChg chg="del">
          <ac:chgData name="Francisco Gonçalves" userId="40e29369-ca95-4bee-9581-1aea80d796d1" providerId="ADAL" clId="{2B5343B3-D4B9-41A9-8711-4FDE8868ECAE}" dt="2023-04-05T15:41:52.689" v="1434"/>
          <ac:spMkLst>
            <pc:docMk/>
            <pc:sldMk cId="2992511604" sldId="323"/>
            <ac:spMk id="4" creationId="{50CCA00D-ADF6-AAAA-C8D0-6B01BE5F399F}"/>
          </ac:spMkLst>
        </pc:spChg>
        <pc:spChg chg="add mod">
          <ac:chgData name="Francisco Gonçalves" userId="40e29369-ca95-4bee-9581-1aea80d796d1" providerId="ADAL" clId="{2B5343B3-D4B9-41A9-8711-4FDE8868ECAE}" dt="2023-04-05T15:41:52.689" v="1434"/>
          <ac:spMkLst>
            <pc:docMk/>
            <pc:sldMk cId="2992511604" sldId="323"/>
            <ac:spMk id="5" creationId="{5CAD7139-1E07-D209-0EE8-D9E7608F71C7}"/>
          </ac:spMkLst>
        </pc:spChg>
        <pc:spChg chg="add mod">
          <ac:chgData name="Francisco Gonçalves" userId="40e29369-ca95-4bee-9581-1aea80d796d1" providerId="ADAL" clId="{2B5343B3-D4B9-41A9-8711-4FDE8868ECAE}" dt="2023-04-14T13:10:08.478" v="2604" actId="20577"/>
          <ac:spMkLst>
            <pc:docMk/>
            <pc:sldMk cId="2992511604" sldId="323"/>
            <ac:spMk id="6" creationId="{C7ED19CC-54A0-3C75-9319-75976AD2CB31}"/>
          </ac:spMkLst>
        </pc:spChg>
      </pc:sldChg>
      <pc:sldChg chg="new del">
        <pc:chgData name="Francisco Gonçalves" userId="40e29369-ca95-4bee-9581-1aea80d796d1" providerId="ADAL" clId="{2B5343B3-D4B9-41A9-8711-4FDE8868ECAE}" dt="2023-04-05T17:43:26.598" v="1461" actId="680"/>
        <pc:sldMkLst>
          <pc:docMk/>
          <pc:sldMk cId="2616337243" sldId="324"/>
        </pc:sldMkLst>
      </pc:sldChg>
      <pc:sldChg chg="add">
        <pc:chgData name="Francisco Gonçalves" userId="40e29369-ca95-4bee-9581-1aea80d796d1" providerId="ADAL" clId="{2B5343B3-D4B9-41A9-8711-4FDE8868ECAE}" dt="2023-04-05T17:49:13.467" v="1485"/>
        <pc:sldMkLst>
          <pc:docMk/>
          <pc:sldMk cId="3812960177" sldId="324"/>
        </pc:sldMkLst>
      </pc:sldChg>
      <pc:sldChg chg="addSp modSp add del mod">
        <pc:chgData name="Francisco Gonçalves" userId="40e29369-ca95-4bee-9581-1aea80d796d1" providerId="ADAL" clId="{2B5343B3-D4B9-41A9-8711-4FDE8868ECAE}" dt="2023-04-05T15:42:02.454" v="1438" actId="47"/>
        <pc:sldMkLst>
          <pc:docMk/>
          <pc:sldMk cId="4282990390" sldId="324"/>
        </pc:sldMkLst>
        <pc:spChg chg="add mod">
          <ac:chgData name="Francisco Gonçalves" userId="40e29369-ca95-4bee-9581-1aea80d796d1" providerId="ADAL" clId="{2B5343B3-D4B9-41A9-8711-4FDE8868ECAE}" dt="2023-04-05T15:41:55.904" v="1436" actId="27636"/>
          <ac:spMkLst>
            <pc:docMk/>
            <pc:sldMk cId="4282990390" sldId="324"/>
            <ac:spMk id="5" creationId="{D8B0D2DA-7CE2-5169-E0FF-848DA5A7E964}"/>
          </ac:spMkLst>
        </pc:spChg>
      </pc:sldChg>
      <pc:sldChg chg="addSp delSp modSp new del mod delAnim modAnim">
        <pc:chgData name="Francisco Gonçalves" userId="40e29369-ca95-4bee-9581-1aea80d796d1" providerId="ADAL" clId="{2B5343B3-D4B9-41A9-8711-4FDE8868ECAE}" dt="2023-04-10T22:41:28.885" v="1983" actId="47"/>
        <pc:sldMkLst>
          <pc:docMk/>
          <pc:sldMk cId="331593285" sldId="325"/>
        </pc:sldMkLst>
        <pc:spChg chg="del">
          <ac:chgData name="Francisco Gonçalves" userId="40e29369-ca95-4bee-9581-1aea80d796d1" providerId="ADAL" clId="{2B5343B3-D4B9-41A9-8711-4FDE8868ECAE}" dt="2023-04-10T22:35:13.129" v="1866" actId="478"/>
          <ac:spMkLst>
            <pc:docMk/>
            <pc:sldMk cId="331593285" sldId="325"/>
            <ac:spMk id="2" creationId="{51B196D1-E71B-73B2-9246-8FF15F18EAF4}"/>
          </ac:spMkLst>
        </pc:spChg>
        <pc:spChg chg="del mod">
          <ac:chgData name="Francisco Gonçalves" userId="40e29369-ca95-4bee-9581-1aea80d796d1" providerId="ADAL" clId="{2B5343B3-D4B9-41A9-8711-4FDE8868ECAE}" dt="2023-04-10T22:36:24.657" v="1890" actId="478"/>
          <ac:spMkLst>
            <pc:docMk/>
            <pc:sldMk cId="331593285" sldId="325"/>
            <ac:spMk id="8" creationId="{6A422760-7033-3E86-D171-712D6E0C5183}"/>
          </ac:spMkLst>
        </pc:spChg>
        <pc:spChg chg="del mod">
          <ac:chgData name="Francisco Gonçalves" userId="40e29369-ca95-4bee-9581-1aea80d796d1" providerId="ADAL" clId="{2B5343B3-D4B9-41A9-8711-4FDE8868ECAE}" dt="2023-04-10T22:37:03.052" v="1899" actId="478"/>
          <ac:spMkLst>
            <pc:docMk/>
            <pc:sldMk cId="331593285" sldId="325"/>
            <ac:spMk id="9" creationId="{609550B7-ED02-FBB8-A64E-1C956C2CAC57}"/>
          </ac:spMkLst>
        </pc:spChg>
        <pc:spChg chg="del mod">
          <ac:chgData name="Francisco Gonçalves" userId="40e29369-ca95-4bee-9581-1aea80d796d1" providerId="ADAL" clId="{2B5343B3-D4B9-41A9-8711-4FDE8868ECAE}" dt="2023-04-10T22:37:00.836" v="1898" actId="478"/>
          <ac:spMkLst>
            <pc:docMk/>
            <pc:sldMk cId="331593285" sldId="325"/>
            <ac:spMk id="10" creationId="{68C0A7EC-D6FA-7FD0-940B-9B34680E1C5A}"/>
          </ac:spMkLst>
        </pc:spChg>
        <pc:spChg chg="del mod">
          <ac:chgData name="Francisco Gonçalves" userId="40e29369-ca95-4bee-9581-1aea80d796d1" providerId="ADAL" clId="{2B5343B3-D4B9-41A9-8711-4FDE8868ECAE}" dt="2023-04-10T22:36:17.036" v="1886" actId="478"/>
          <ac:spMkLst>
            <pc:docMk/>
            <pc:sldMk cId="331593285" sldId="325"/>
            <ac:spMk id="11" creationId="{42668C76-0747-9535-CF6F-9B1EA96F6D01}"/>
          </ac:spMkLst>
        </pc:spChg>
        <pc:spChg chg="mod">
          <ac:chgData name="Francisco Gonçalves" userId="40e29369-ca95-4bee-9581-1aea80d796d1" providerId="ADAL" clId="{2B5343B3-D4B9-41A9-8711-4FDE8868ECAE}" dt="2023-04-10T22:36:32.132" v="1892" actId="404"/>
          <ac:spMkLst>
            <pc:docMk/>
            <pc:sldMk cId="331593285" sldId="325"/>
            <ac:spMk id="12" creationId="{E4D33F98-4F7A-9DD0-2082-E20BBAB6BF25}"/>
          </ac:spMkLst>
        </pc:spChg>
        <pc:spChg chg="add mod">
          <ac:chgData name="Francisco Gonçalves" userId="40e29369-ca95-4bee-9581-1aea80d796d1" providerId="ADAL" clId="{2B5343B3-D4B9-41A9-8711-4FDE8868ECAE}" dt="2023-04-10T22:39:48.157" v="1953" actId="14100"/>
          <ac:spMkLst>
            <pc:docMk/>
            <pc:sldMk cId="331593285" sldId="325"/>
            <ac:spMk id="32" creationId="{ABB86719-CE8B-B0A1-A2C4-EFA2C18C7209}"/>
          </ac:spMkLst>
        </pc:spChg>
        <pc:spChg chg="add mod">
          <ac:chgData name="Francisco Gonçalves" userId="40e29369-ca95-4bee-9581-1aea80d796d1" providerId="ADAL" clId="{2B5343B3-D4B9-41A9-8711-4FDE8868ECAE}" dt="2023-04-10T22:40:20.110" v="1967" actId="14100"/>
          <ac:spMkLst>
            <pc:docMk/>
            <pc:sldMk cId="331593285" sldId="325"/>
            <ac:spMk id="33" creationId="{BB810F30-A819-C9C1-C8B6-7899231A25DA}"/>
          </ac:spMkLst>
        </pc:spChg>
        <pc:spChg chg="add mod">
          <ac:chgData name="Francisco Gonçalves" userId="40e29369-ca95-4bee-9581-1aea80d796d1" providerId="ADAL" clId="{2B5343B3-D4B9-41A9-8711-4FDE8868ECAE}" dt="2023-04-10T22:39:14.457" v="1945" actId="1076"/>
          <ac:spMkLst>
            <pc:docMk/>
            <pc:sldMk cId="331593285" sldId="325"/>
            <ac:spMk id="39" creationId="{DAD30877-1C4C-054A-7243-4C9A9C60F604}"/>
          </ac:spMkLst>
        </pc:spChg>
        <pc:spChg chg="add mod">
          <ac:chgData name="Francisco Gonçalves" userId="40e29369-ca95-4bee-9581-1aea80d796d1" providerId="ADAL" clId="{2B5343B3-D4B9-41A9-8711-4FDE8868ECAE}" dt="2023-04-10T22:39:06.576" v="1940" actId="1076"/>
          <ac:spMkLst>
            <pc:docMk/>
            <pc:sldMk cId="331593285" sldId="325"/>
            <ac:spMk id="40" creationId="{7D72FFA4-DCFE-7F31-B9F0-714AC611A352}"/>
          </ac:spMkLst>
        </pc:spChg>
        <pc:spChg chg="add mod">
          <ac:chgData name="Francisco Gonçalves" userId="40e29369-ca95-4bee-9581-1aea80d796d1" providerId="ADAL" clId="{2B5343B3-D4B9-41A9-8711-4FDE8868ECAE}" dt="2023-04-10T22:39:18.849" v="1947" actId="1076"/>
          <ac:spMkLst>
            <pc:docMk/>
            <pc:sldMk cId="331593285" sldId="325"/>
            <ac:spMk id="41" creationId="{81F7FD3F-66F0-8AA6-2D25-ED7ED3387AA1}"/>
          </ac:spMkLst>
        </pc:spChg>
        <pc:spChg chg="add mod">
          <ac:chgData name="Francisco Gonçalves" userId="40e29369-ca95-4bee-9581-1aea80d796d1" providerId="ADAL" clId="{2B5343B3-D4B9-41A9-8711-4FDE8868ECAE}" dt="2023-04-10T22:39:06.576" v="1940" actId="1076"/>
          <ac:spMkLst>
            <pc:docMk/>
            <pc:sldMk cId="331593285" sldId="325"/>
            <ac:spMk id="42" creationId="{2CFCF0A4-DB8A-3FBE-5E05-57305811CF3E}"/>
          </ac:spMkLst>
        </pc:spChg>
        <pc:spChg chg="add mod">
          <ac:chgData name="Francisco Gonçalves" userId="40e29369-ca95-4bee-9581-1aea80d796d1" providerId="ADAL" clId="{2B5343B3-D4B9-41A9-8711-4FDE8868ECAE}" dt="2023-04-10T22:39:16.002" v="1946" actId="1076"/>
          <ac:spMkLst>
            <pc:docMk/>
            <pc:sldMk cId="331593285" sldId="325"/>
            <ac:spMk id="46" creationId="{932F1677-2A36-14C9-5BD6-703D706F32F7}"/>
          </ac:spMkLst>
        </pc:spChg>
        <pc:spChg chg="add del mod">
          <ac:chgData name="Francisco Gonçalves" userId="40e29369-ca95-4bee-9581-1aea80d796d1" providerId="ADAL" clId="{2B5343B3-D4B9-41A9-8711-4FDE8868ECAE}" dt="2023-04-10T22:39:50.997" v="1954" actId="478"/>
          <ac:spMkLst>
            <pc:docMk/>
            <pc:sldMk cId="331593285" sldId="325"/>
            <ac:spMk id="62" creationId="{8C07E995-B3C9-DD10-C8E8-210C511BCEE8}"/>
          </ac:spMkLst>
        </pc:spChg>
        <pc:grpChg chg="add mod">
          <ac:chgData name="Francisco Gonçalves" userId="40e29369-ca95-4bee-9581-1aea80d796d1" providerId="ADAL" clId="{2B5343B3-D4B9-41A9-8711-4FDE8868ECAE}" dt="2023-04-10T22:39:06.576" v="1940" actId="1076"/>
          <ac:grpSpMkLst>
            <pc:docMk/>
            <pc:sldMk cId="331593285" sldId="325"/>
            <ac:grpSpMk id="3" creationId="{4BB86CE1-55C3-22CC-5A50-C0D37940DCA3}"/>
          </ac:grpSpMkLst>
        </pc:grpChg>
        <pc:cxnChg chg="mod">
          <ac:chgData name="Francisco Gonçalves" userId="40e29369-ca95-4bee-9581-1aea80d796d1" providerId="ADAL" clId="{2B5343B3-D4B9-41A9-8711-4FDE8868ECAE}" dt="2023-04-10T22:39:48.157" v="1953" actId="14100"/>
          <ac:cxnSpMkLst>
            <pc:docMk/>
            <pc:sldMk cId="331593285" sldId="325"/>
            <ac:cxnSpMk id="4" creationId="{4BA5A5F2-246D-A80F-BAC6-C18A06D41AFC}"/>
          </ac:cxnSpMkLst>
        </pc:cxnChg>
        <pc:cxnChg chg="mod">
          <ac:chgData name="Francisco Gonçalves" userId="40e29369-ca95-4bee-9581-1aea80d796d1" providerId="ADAL" clId="{2B5343B3-D4B9-41A9-8711-4FDE8868ECAE}" dt="2023-04-10T22:40:20.110" v="1967" actId="14100"/>
          <ac:cxnSpMkLst>
            <pc:docMk/>
            <pc:sldMk cId="331593285" sldId="325"/>
            <ac:cxnSpMk id="5" creationId="{D09A25EC-2A53-81E0-F278-6A7AFC29CEA9}"/>
          </ac:cxnSpMkLst>
        </pc:cxnChg>
        <pc:cxnChg chg="del mod">
          <ac:chgData name="Francisco Gonçalves" userId="40e29369-ca95-4bee-9581-1aea80d796d1" providerId="ADAL" clId="{2B5343B3-D4B9-41A9-8711-4FDE8868ECAE}" dt="2023-04-10T22:36:19.094" v="1887" actId="478"/>
          <ac:cxnSpMkLst>
            <pc:docMk/>
            <pc:sldMk cId="331593285" sldId="325"/>
            <ac:cxnSpMk id="6" creationId="{D0EBA20B-6DB2-8280-14A8-DB1627AAAD31}"/>
          </ac:cxnSpMkLst>
        </pc:cxnChg>
        <pc:cxnChg chg="del mod">
          <ac:chgData name="Francisco Gonçalves" userId="40e29369-ca95-4bee-9581-1aea80d796d1" providerId="ADAL" clId="{2B5343B3-D4B9-41A9-8711-4FDE8868ECAE}" dt="2023-04-10T22:36:20.754" v="1888" actId="478"/>
          <ac:cxnSpMkLst>
            <pc:docMk/>
            <pc:sldMk cId="331593285" sldId="325"/>
            <ac:cxnSpMk id="7" creationId="{08BF7E86-CC78-5787-FB49-939A7906AC63}"/>
          </ac:cxnSpMkLst>
        </pc:cxnChg>
        <pc:cxnChg chg="add mod">
          <ac:chgData name="Francisco Gonçalves" userId="40e29369-ca95-4bee-9581-1aea80d796d1" providerId="ADAL" clId="{2B5343B3-D4B9-41A9-8711-4FDE8868ECAE}" dt="2023-04-10T22:39:48.157" v="1953" actId="14100"/>
          <ac:cxnSpMkLst>
            <pc:docMk/>
            <pc:sldMk cId="331593285" sldId="325"/>
            <ac:cxnSpMk id="49" creationId="{47B7FB71-F321-AD06-1F65-B4351B010DF2}"/>
          </ac:cxnSpMkLst>
        </pc:cxnChg>
        <pc:cxnChg chg="add mod">
          <ac:chgData name="Francisco Gonçalves" userId="40e29369-ca95-4bee-9581-1aea80d796d1" providerId="ADAL" clId="{2B5343B3-D4B9-41A9-8711-4FDE8868ECAE}" dt="2023-04-10T22:40:20.110" v="1967" actId="14100"/>
          <ac:cxnSpMkLst>
            <pc:docMk/>
            <pc:sldMk cId="331593285" sldId="325"/>
            <ac:cxnSpMk id="50" creationId="{CCA04D65-CE79-DDAF-78F9-806A904C1A45}"/>
          </ac:cxnSpMkLst>
        </pc:cxnChg>
        <pc:cxnChg chg="add mod">
          <ac:chgData name="Francisco Gonçalves" userId="40e29369-ca95-4bee-9581-1aea80d796d1" providerId="ADAL" clId="{2B5343B3-D4B9-41A9-8711-4FDE8868ECAE}" dt="2023-04-10T22:40:20.110" v="1967" actId="14100"/>
          <ac:cxnSpMkLst>
            <pc:docMk/>
            <pc:sldMk cId="331593285" sldId="325"/>
            <ac:cxnSpMk id="51" creationId="{0EC96973-BFB0-0B84-523E-1FE3AF286885}"/>
          </ac:cxnSpMkLst>
        </pc:cxnChg>
      </pc:sldChg>
      <pc:sldChg chg="new del">
        <pc:chgData name="Francisco Gonçalves" userId="40e29369-ca95-4bee-9581-1aea80d796d1" providerId="ADAL" clId="{2B5343B3-D4B9-41A9-8711-4FDE8868ECAE}" dt="2023-04-11T11:22:07.240" v="2044" actId="47"/>
        <pc:sldMkLst>
          <pc:docMk/>
          <pc:sldMk cId="3919744508" sldId="325"/>
        </pc:sldMkLst>
      </pc:sldChg>
      <pc:sldChg chg="addSp delSp modSp new mod modTransition">
        <pc:chgData name="Francisco Gonçalves" userId="40e29369-ca95-4bee-9581-1aea80d796d1" providerId="ADAL" clId="{2B5343B3-D4B9-41A9-8711-4FDE8868ECAE}" dt="2023-04-14T12:51:59.138" v="2590" actId="20577"/>
        <pc:sldMkLst>
          <pc:docMk/>
          <pc:sldMk cId="4275986183" sldId="326"/>
        </pc:sldMkLst>
        <pc:spChg chg="del">
          <ac:chgData name="Francisco Gonçalves" userId="40e29369-ca95-4bee-9581-1aea80d796d1" providerId="ADAL" clId="{2B5343B3-D4B9-41A9-8711-4FDE8868ECAE}" dt="2023-04-11T11:21:35.984" v="2037" actId="478"/>
          <ac:spMkLst>
            <pc:docMk/>
            <pc:sldMk cId="4275986183" sldId="326"/>
            <ac:spMk id="2" creationId="{3E25E74A-584D-AD8C-F23A-1808B7A0D556}"/>
          </ac:spMkLst>
        </pc:spChg>
        <pc:spChg chg="del">
          <ac:chgData name="Francisco Gonçalves" userId="40e29369-ca95-4bee-9581-1aea80d796d1" providerId="ADAL" clId="{2B5343B3-D4B9-41A9-8711-4FDE8868ECAE}" dt="2023-04-11T11:21:37.425" v="2038" actId="478"/>
          <ac:spMkLst>
            <pc:docMk/>
            <pc:sldMk cId="4275986183" sldId="326"/>
            <ac:spMk id="3" creationId="{601F7DCB-4611-BDCC-9447-856A8A8F361B}"/>
          </ac:spMkLst>
        </pc:spChg>
        <pc:spChg chg="mod">
          <ac:chgData name="Francisco Gonçalves" userId="40e29369-ca95-4bee-9581-1aea80d796d1" providerId="ADAL" clId="{2B5343B3-D4B9-41A9-8711-4FDE8868ECAE}" dt="2023-04-14T12:51:59.138" v="2590" actId="20577"/>
          <ac:spMkLst>
            <pc:docMk/>
            <pc:sldMk cId="4275986183" sldId="326"/>
            <ac:spMk id="3" creationId="{E7BA0B28-6BF0-1A19-62B5-1749E24301F3}"/>
          </ac:spMkLst>
        </pc:spChg>
        <pc:spChg chg="del">
          <ac:chgData name="Francisco Gonçalves" userId="40e29369-ca95-4bee-9581-1aea80d796d1" providerId="ADAL" clId="{2B5343B3-D4B9-41A9-8711-4FDE8868ECAE}" dt="2023-04-11T11:21:29.463" v="2034" actId="478"/>
          <ac:spMkLst>
            <pc:docMk/>
            <pc:sldMk cId="4275986183" sldId="326"/>
            <ac:spMk id="4" creationId="{736DFD42-726C-F790-9228-893E44F0F0DA}"/>
          </ac:spMkLst>
        </pc:spChg>
        <pc:spChg chg="del">
          <ac:chgData name="Francisco Gonçalves" userId="40e29369-ca95-4bee-9581-1aea80d796d1" providerId="ADAL" clId="{2B5343B3-D4B9-41A9-8711-4FDE8868ECAE}" dt="2023-04-11T11:21:29.463" v="2034" actId="478"/>
          <ac:spMkLst>
            <pc:docMk/>
            <pc:sldMk cId="4275986183" sldId="326"/>
            <ac:spMk id="5" creationId="{7EA49B99-E974-9618-DC75-ABCC1F634047}"/>
          </ac:spMkLst>
        </pc:spChg>
        <pc:spChg chg="del">
          <ac:chgData name="Francisco Gonçalves" userId="40e29369-ca95-4bee-9581-1aea80d796d1" providerId="ADAL" clId="{2B5343B3-D4B9-41A9-8711-4FDE8868ECAE}" dt="2023-04-11T11:21:26.534" v="2033" actId="478"/>
          <ac:spMkLst>
            <pc:docMk/>
            <pc:sldMk cId="4275986183" sldId="326"/>
            <ac:spMk id="6" creationId="{CF24C7F7-3129-6291-ADE2-082388DF99BE}"/>
          </ac:spMkLst>
        </pc:spChg>
        <pc:spChg chg="del">
          <ac:chgData name="Francisco Gonçalves" userId="40e29369-ca95-4bee-9581-1aea80d796d1" providerId="ADAL" clId="{2B5343B3-D4B9-41A9-8711-4FDE8868ECAE}" dt="2023-04-11T11:21:26.534" v="2033" actId="478"/>
          <ac:spMkLst>
            <pc:docMk/>
            <pc:sldMk cId="4275986183" sldId="326"/>
            <ac:spMk id="7" creationId="{FE634AA6-BCD0-A107-9D84-534BBD088CA7}"/>
          </ac:spMkLst>
        </pc:spChg>
        <pc:spChg chg="del">
          <ac:chgData name="Francisco Gonçalves" userId="40e29369-ca95-4bee-9581-1aea80d796d1" providerId="ADAL" clId="{2B5343B3-D4B9-41A9-8711-4FDE8868ECAE}" dt="2023-04-11T11:21:29.463" v="2034" actId="478"/>
          <ac:spMkLst>
            <pc:docMk/>
            <pc:sldMk cId="4275986183" sldId="326"/>
            <ac:spMk id="8" creationId="{F7D9643E-E414-46AA-F659-8BAA19D67EA0}"/>
          </ac:spMkLst>
        </pc:spChg>
        <pc:spChg chg="del">
          <ac:chgData name="Francisco Gonçalves" userId="40e29369-ca95-4bee-9581-1aea80d796d1" providerId="ADAL" clId="{2B5343B3-D4B9-41A9-8711-4FDE8868ECAE}" dt="2023-04-11T11:21:29.463" v="2034" actId="478"/>
          <ac:spMkLst>
            <pc:docMk/>
            <pc:sldMk cId="4275986183" sldId="326"/>
            <ac:spMk id="9" creationId="{EEC79AD1-DC1B-6B49-D6F0-F32917769249}"/>
          </ac:spMkLst>
        </pc:spChg>
        <pc:spChg chg="del">
          <ac:chgData name="Francisco Gonçalves" userId="40e29369-ca95-4bee-9581-1aea80d796d1" providerId="ADAL" clId="{2B5343B3-D4B9-41A9-8711-4FDE8868ECAE}" dt="2023-04-11T11:21:33.301" v="2035" actId="478"/>
          <ac:spMkLst>
            <pc:docMk/>
            <pc:sldMk cId="4275986183" sldId="326"/>
            <ac:spMk id="10" creationId="{D8E2F21C-0323-3FF9-2F0B-BECAE878F9F4}"/>
          </ac:spMkLst>
        </pc:spChg>
        <pc:spChg chg="del">
          <ac:chgData name="Francisco Gonçalves" userId="40e29369-ca95-4bee-9581-1aea80d796d1" providerId="ADAL" clId="{2B5343B3-D4B9-41A9-8711-4FDE8868ECAE}" dt="2023-04-11T11:21:33.301" v="2035" actId="478"/>
          <ac:spMkLst>
            <pc:docMk/>
            <pc:sldMk cId="4275986183" sldId="326"/>
            <ac:spMk id="11" creationId="{2E73E318-B62D-2B70-7AC4-CA003A4A0F64}"/>
          </ac:spMkLst>
        </pc:spChg>
        <pc:spChg chg="del">
          <ac:chgData name="Francisco Gonçalves" userId="40e29369-ca95-4bee-9581-1aea80d796d1" providerId="ADAL" clId="{2B5343B3-D4B9-41A9-8711-4FDE8868ECAE}" dt="2023-04-11T11:21:34.631" v="2036" actId="478"/>
          <ac:spMkLst>
            <pc:docMk/>
            <pc:sldMk cId="4275986183" sldId="326"/>
            <ac:spMk id="12" creationId="{D8D1D764-4D54-4BF0-7E81-CC362A092D03}"/>
          </ac:spMkLst>
        </pc:spChg>
        <pc:spChg chg="add mod">
          <ac:chgData name="Francisco Gonçalves" userId="40e29369-ca95-4bee-9581-1aea80d796d1" providerId="ADAL" clId="{2B5343B3-D4B9-41A9-8711-4FDE8868ECAE}" dt="2023-04-11T11:21:43.716" v="2039" actId="1076"/>
          <ac:spMkLst>
            <pc:docMk/>
            <pc:sldMk cId="4275986183" sldId="326"/>
            <ac:spMk id="13" creationId="{FFC65396-19F6-B658-DE9B-BFB3BB72AB02}"/>
          </ac:spMkLst>
        </pc:spChg>
        <pc:spChg chg="mod">
          <ac:chgData name="Francisco Gonçalves" userId="40e29369-ca95-4bee-9581-1aea80d796d1" providerId="ADAL" clId="{2B5343B3-D4B9-41A9-8711-4FDE8868ECAE}" dt="2023-04-11T11:21:50.545" v="2040"/>
          <ac:spMkLst>
            <pc:docMk/>
            <pc:sldMk cId="4275986183" sldId="326"/>
            <ac:spMk id="15" creationId="{A4E4A6E7-34A2-750D-FFA5-94C300C0BA8D}"/>
          </ac:spMkLst>
        </pc:spChg>
        <pc:spChg chg="mod">
          <ac:chgData name="Francisco Gonçalves" userId="40e29369-ca95-4bee-9581-1aea80d796d1" providerId="ADAL" clId="{2B5343B3-D4B9-41A9-8711-4FDE8868ECAE}" dt="2023-04-11T11:21:50.545" v="2040"/>
          <ac:spMkLst>
            <pc:docMk/>
            <pc:sldMk cId="4275986183" sldId="326"/>
            <ac:spMk id="16" creationId="{C470FF0F-BB53-CC90-DAA2-728E68BC955A}"/>
          </ac:spMkLst>
        </pc:spChg>
        <pc:spChg chg="mod">
          <ac:chgData name="Francisco Gonçalves" userId="40e29369-ca95-4bee-9581-1aea80d796d1" providerId="ADAL" clId="{2B5343B3-D4B9-41A9-8711-4FDE8868ECAE}" dt="2023-04-11T11:21:50.545" v="2040"/>
          <ac:spMkLst>
            <pc:docMk/>
            <pc:sldMk cId="4275986183" sldId="326"/>
            <ac:spMk id="17" creationId="{80EC7CED-0E4D-6FDB-3F3A-39159585A5DE}"/>
          </ac:spMkLst>
        </pc:spChg>
        <pc:spChg chg="mod">
          <ac:chgData name="Francisco Gonçalves" userId="40e29369-ca95-4bee-9581-1aea80d796d1" providerId="ADAL" clId="{2B5343B3-D4B9-41A9-8711-4FDE8868ECAE}" dt="2023-04-11T11:21:50.545" v="2040"/>
          <ac:spMkLst>
            <pc:docMk/>
            <pc:sldMk cId="4275986183" sldId="326"/>
            <ac:spMk id="18" creationId="{AB34637E-E07E-523A-BBD8-5B06DAD4E60B}"/>
          </ac:spMkLst>
        </pc:spChg>
        <pc:spChg chg="mod">
          <ac:chgData name="Francisco Gonçalves" userId="40e29369-ca95-4bee-9581-1aea80d796d1" providerId="ADAL" clId="{2B5343B3-D4B9-41A9-8711-4FDE8868ECAE}" dt="2023-04-11T11:21:50.545" v="2040"/>
          <ac:spMkLst>
            <pc:docMk/>
            <pc:sldMk cId="4275986183" sldId="326"/>
            <ac:spMk id="19" creationId="{599A666D-CCB2-1CC8-FD63-882EAF69EE18}"/>
          </ac:spMkLst>
        </pc:spChg>
        <pc:grpChg chg="add mod">
          <ac:chgData name="Francisco Gonçalves" userId="40e29369-ca95-4bee-9581-1aea80d796d1" providerId="ADAL" clId="{2B5343B3-D4B9-41A9-8711-4FDE8868ECAE}" dt="2023-04-13T14:55:38.102" v="2045" actId="1076"/>
          <ac:grpSpMkLst>
            <pc:docMk/>
            <pc:sldMk cId="4275986183" sldId="326"/>
            <ac:grpSpMk id="14" creationId="{A6FDBC2F-F5B2-FB0C-C892-6D64A167835C}"/>
          </ac:grpSpMkLst>
        </pc:grpChg>
      </pc:sldChg>
      <pc:sldChg chg="addSp delSp modSp mod modTransition modAnim">
        <pc:chgData name="Francisco Gonçalves" userId="40e29369-ca95-4bee-9581-1aea80d796d1" providerId="ADAL" clId="{2B5343B3-D4B9-41A9-8711-4FDE8868ECAE}" dt="2023-04-14T12:51:16.346" v="2572" actId="20577"/>
        <pc:sldMkLst>
          <pc:docMk/>
          <pc:sldMk cId="4056121691" sldId="331"/>
        </pc:sldMkLst>
        <pc:spChg chg="add del mod">
          <ac:chgData name="Francisco Gonçalves" userId="40e29369-ca95-4bee-9581-1aea80d796d1" providerId="ADAL" clId="{2B5343B3-D4B9-41A9-8711-4FDE8868ECAE}" dt="2023-04-13T20:52:49.525" v="2137" actId="478"/>
          <ac:spMkLst>
            <pc:docMk/>
            <pc:sldMk cId="4056121691" sldId="331"/>
            <ac:spMk id="2" creationId="{6E1CF4B5-32FF-E6C5-E6D2-3025FA09A3DF}"/>
          </ac:spMkLst>
        </pc:spChg>
        <pc:spChg chg="mod">
          <ac:chgData name="Francisco Gonçalves" userId="40e29369-ca95-4bee-9581-1aea80d796d1" providerId="ADAL" clId="{2B5343B3-D4B9-41A9-8711-4FDE8868ECAE}" dt="2023-04-14T12:51:16.346" v="2572" actId="20577"/>
          <ac:spMkLst>
            <pc:docMk/>
            <pc:sldMk cId="4056121691" sldId="331"/>
            <ac:spMk id="2" creationId="{89743B5F-365B-7325-023A-905D6960702D}"/>
          </ac:spMkLst>
        </pc:spChg>
        <pc:spChg chg="add mod">
          <ac:chgData name="Francisco Gonçalves" userId="40e29369-ca95-4bee-9581-1aea80d796d1" providerId="ADAL" clId="{2B5343B3-D4B9-41A9-8711-4FDE8868ECAE}" dt="2023-04-13T20:52:56.469" v="2140" actId="14100"/>
          <ac:spMkLst>
            <pc:docMk/>
            <pc:sldMk cId="4056121691" sldId="331"/>
            <ac:spMk id="3" creationId="{F1D520D9-6A24-533C-06CD-224636F4C8B8}"/>
          </ac:spMkLst>
        </pc:spChg>
        <pc:spChg chg="add mod">
          <ac:chgData name="Francisco Gonçalves" userId="40e29369-ca95-4bee-9581-1aea80d796d1" providerId="ADAL" clId="{2B5343B3-D4B9-41A9-8711-4FDE8868ECAE}" dt="2023-04-14T12:26:11.283" v="2382" actId="571"/>
          <ac:spMkLst>
            <pc:docMk/>
            <pc:sldMk cId="4056121691" sldId="331"/>
            <ac:spMk id="10" creationId="{F99F977A-A725-0C62-4BF3-35D834F7D01B}"/>
          </ac:spMkLst>
        </pc:spChg>
        <pc:spChg chg="add mod">
          <ac:chgData name="Francisco Gonçalves" userId="40e29369-ca95-4bee-9581-1aea80d796d1" providerId="ADAL" clId="{2B5343B3-D4B9-41A9-8711-4FDE8868ECAE}" dt="2023-04-14T12:26:11.283" v="2382" actId="571"/>
          <ac:spMkLst>
            <pc:docMk/>
            <pc:sldMk cId="4056121691" sldId="331"/>
            <ac:spMk id="11" creationId="{24B0FB20-DE27-30D6-EBA6-0A57D071F16B}"/>
          </ac:spMkLst>
        </pc:spChg>
        <pc:spChg chg="add mod">
          <ac:chgData name="Francisco Gonçalves" userId="40e29369-ca95-4bee-9581-1aea80d796d1" providerId="ADAL" clId="{2B5343B3-D4B9-41A9-8711-4FDE8868ECAE}" dt="2023-04-14T12:26:11.283" v="2382" actId="571"/>
          <ac:spMkLst>
            <pc:docMk/>
            <pc:sldMk cId="4056121691" sldId="331"/>
            <ac:spMk id="12" creationId="{8A30CADB-EF1C-26F5-14DC-7A72B3C825E7}"/>
          </ac:spMkLst>
        </pc:spChg>
        <pc:spChg chg="add mod">
          <ac:chgData name="Francisco Gonçalves" userId="40e29369-ca95-4bee-9581-1aea80d796d1" providerId="ADAL" clId="{2B5343B3-D4B9-41A9-8711-4FDE8868ECAE}" dt="2023-04-14T12:26:11.283" v="2382" actId="571"/>
          <ac:spMkLst>
            <pc:docMk/>
            <pc:sldMk cId="4056121691" sldId="331"/>
            <ac:spMk id="13" creationId="{DEC6580E-A659-06F4-FE52-63A7D95FC182}"/>
          </ac:spMkLst>
        </pc:spChg>
        <pc:picChg chg="add mod">
          <ac:chgData name="Francisco Gonçalves" userId="40e29369-ca95-4bee-9581-1aea80d796d1" providerId="ADAL" clId="{2B5343B3-D4B9-41A9-8711-4FDE8868ECAE}" dt="2023-04-14T12:26:11.283" v="2382" actId="571"/>
          <ac:picMkLst>
            <pc:docMk/>
            <pc:sldMk cId="4056121691" sldId="331"/>
            <ac:picMk id="9" creationId="{7F23239D-30CD-656C-32D8-D0BB358A62C4}"/>
          </ac:picMkLst>
        </pc:picChg>
      </pc:sldChg>
      <pc:sldChg chg="modSp">
        <pc:chgData name="Francisco Gonçalves" userId="40e29369-ca95-4bee-9581-1aea80d796d1" providerId="ADAL" clId="{2B5343B3-D4B9-41A9-8711-4FDE8868ECAE}" dt="2023-04-14T12:51:22.796" v="2574" actId="20577"/>
        <pc:sldMkLst>
          <pc:docMk/>
          <pc:sldMk cId="4246919159" sldId="332"/>
        </pc:sldMkLst>
        <pc:spChg chg="mod">
          <ac:chgData name="Francisco Gonçalves" userId="40e29369-ca95-4bee-9581-1aea80d796d1" providerId="ADAL" clId="{2B5343B3-D4B9-41A9-8711-4FDE8868ECAE}" dt="2023-04-14T12:51:22.796" v="2574" actId="20577"/>
          <ac:spMkLst>
            <pc:docMk/>
            <pc:sldMk cId="4246919159" sldId="332"/>
            <ac:spMk id="4" creationId="{5DAD8B05-0B1E-EA33-BA1B-031B5D44E311}"/>
          </ac:spMkLst>
        </pc:spChg>
      </pc:sldChg>
      <pc:sldChg chg="modSp mod">
        <pc:chgData name="Francisco Gonçalves" userId="40e29369-ca95-4bee-9581-1aea80d796d1" providerId="ADAL" clId="{2B5343B3-D4B9-41A9-8711-4FDE8868ECAE}" dt="2023-04-14T12:51:27.686" v="2576" actId="20577"/>
        <pc:sldMkLst>
          <pc:docMk/>
          <pc:sldMk cId="3614778577" sldId="333"/>
        </pc:sldMkLst>
        <pc:spChg chg="mod">
          <ac:chgData name="Francisco Gonçalves" userId="40e29369-ca95-4bee-9581-1aea80d796d1" providerId="ADAL" clId="{2B5343B3-D4B9-41A9-8711-4FDE8868ECAE}" dt="2023-04-14T12:51:27.686" v="2576" actId="20577"/>
          <ac:spMkLst>
            <pc:docMk/>
            <pc:sldMk cId="3614778577" sldId="333"/>
            <ac:spMk id="4" creationId="{A055CE5B-B714-188A-1C12-B390B8B87202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1:33.573" v="2578" actId="20577"/>
        <pc:sldMkLst>
          <pc:docMk/>
          <pc:sldMk cId="3382912216" sldId="334"/>
        </pc:sldMkLst>
        <pc:spChg chg="mod">
          <ac:chgData name="Francisco Gonçalves" userId="40e29369-ca95-4bee-9581-1aea80d796d1" providerId="ADAL" clId="{2B5343B3-D4B9-41A9-8711-4FDE8868ECAE}" dt="2023-04-14T12:51:33.573" v="2578" actId="20577"/>
          <ac:spMkLst>
            <pc:docMk/>
            <pc:sldMk cId="3382912216" sldId="334"/>
            <ac:spMk id="5" creationId="{0523D4F2-21BE-2613-F0F2-BD79F6B2B711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1:37.848" v="2580" actId="20577"/>
        <pc:sldMkLst>
          <pc:docMk/>
          <pc:sldMk cId="2558560193" sldId="335"/>
        </pc:sldMkLst>
        <pc:spChg chg="mod">
          <ac:chgData name="Francisco Gonçalves" userId="40e29369-ca95-4bee-9581-1aea80d796d1" providerId="ADAL" clId="{2B5343B3-D4B9-41A9-8711-4FDE8868ECAE}" dt="2023-04-14T12:51:37.848" v="2580" actId="20577"/>
          <ac:spMkLst>
            <pc:docMk/>
            <pc:sldMk cId="2558560193" sldId="335"/>
            <ac:spMk id="4" creationId="{1DCDA31D-D171-0368-23E2-4C0AEBECE338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0:18.425" v="2548" actId="20577"/>
        <pc:sldMkLst>
          <pc:docMk/>
          <pc:sldMk cId="3734912527" sldId="337"/>
        </pc:sldMkLst>
        <pc:spChg chg="mod">
          <ac:chgData name="Francisco Gonçalves" userId="40e29369-ca95-4bee-9581-1aea80d796d1" providerId="ADAL" clId="{2B5343B3-D4B9-41A9-8711-4FDE8868ECAE}" dt="2023-04-14T12:50:18.425" v="2548" actId="20577"/>
          <ac:spMkLst>
            <pc:docMk/>
            <pc:sldMk cId="3734912527" sldId="337"/>
            <ac:spMk id="2" creationId="{0ED1A39D-0954-AC1C-540F-53BE995839A8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0:30.255" v="2552" actId="20577"/>
        <pc:sldMkLst>
          <pc:docMk/>
          <pc:sldMk cId="2857227568" sldId="338"/>
        </pc:sldMkLst>
        <pc:spChg chg="mod">
          <ac:chgData name="Francisco Gonçalves" userId="40e29369-ca95-4bee-9581-1aea80d796d1" providerId="ADAL" clId="{2B5343B3-D4B9-41A9-8711-4FDE8868ECAE}" dt="2023-04-14T12:50:30.255" v="2552" actId="20577"/>
          <ac:spMkLst>
            <pc:docMk/>
            <pc:sldMk cId="2857227568" sldId="338"/>
            <ac:spMk id="2" creationId="{D50B3910-5F2A-842E-20BB-8FC7B46952B8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1:42.885" v="2582" actId="20577"/>
        <pc:sldMkLst>
          <pc:docMk/>
          <pc:sldMk cId="14839942" sldId="339"/>
        </pc:sldMkLst>
        <pc:spChg chg="mod">
          <ac:chgData name="Francisco Gonçalves" userId="40e29369-ca95-4bee-9581-1aea80d796d1" providerId="ADAL" clId="{2B5343B3-D4B9-41A9-8711-4FDE8868ECAE}" dt="2023-04-14T12:51:42.885" v="2582" actId="20577"/>
          <ac:spMkLst>
            <pc:docMk/>
            <pc:sldMk cId="14839942" sldId="339"/>
            <ac:spMk id="2" creationId="{7067037B-E6B4-CD0E-34C1-F03802FA83B8}"/>
          </ac:spMkLst>
        </pc:spChg>
        <pc:spChg chg="mod">
          <ac:chgData name="Francisco Gonçalves" userId="40e29369-ca95-4bee-9581-1aea80d796d1" providerId="ADAL" clId="{2B5343B3-D4B9-41A9-8711-4FDE8868ECAE}" dt="2023-04-14T12:37:58.868" v="2465" actId="20577"/>
          <ac:spMkLst>
            <pc:docMk/>
            <pc:sldMk cId="14839942" sldId="339"/>
            <ac:spMk id="296" creationId="{00000000-0000-0000-0000-000000000000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0:35.237" v="2554" actId="20577"/>
        <pc:sldMkLst>
          <pc:docMk/>
          <pc:sldMk cId="1964240892" sldId="340"/>
        </pc:sldMkLst>
        <pc:spChg chg="mod">
          <ac:chgData name="Francisco Gonçalves" userId="40e29369-ca95-4bee-9581-1aea80d796d1" providerId="ADAL" clId="{2B5343B3-D4B9-41A9-8711-4FDE8868ECAE}" dt="2023-04-14T12:50:35.237" v="2554" actId="20577"/>
          <ac:spMkLst>
            <pc:docMk/>
            <pc:sldMk cId="1964240892" sldId="340"/>
            <ac:spMk id="2" creationId="{460652FA-4BFD-46C0-DD3D-BAECE9264DEF}"/>
          </ac:spMkLst>
        </pc:spChg>
      </pc:sldChg>
      <pc:sldChg chg="modSp mod modTransition">
        <pc:chgData name="Francisco Gonçalves" userId="40e29369-ca95-4bee-9581-1aea80d796d1" providerId="ADAL" clId="{2B5343B3-D4B9-41A9-8711-4FDE8868ECAE}" dt="2023-04-14T12:50:24.806" v="2550" actId="20577"/>
        <pc:sldMkLst>
          <pc:docMk/>
          <pc:sldMk cId="864949271" sldId="341"/>
        </pc:sldMkLst>
        <pc:spChg chg="mod">
          <ac:chgData name="Francisco Gonçalves" userId="40e29369-ca95-4bee-9581-1aea80d796d1" providerId="ADAL" clId="{2B5343B3-D4B9-41A9-8711-4FDE8868ECAE}" dt="2023-04-14T12:50:24.806" v="2550" actId="20577"/>
          <ac:spMkLst>
            <pc:docMk/>
            <pc:sldMk cId="864949271" sldId="341"/>
            <ac:spMk id="2" creationId="{8A097E08-4CF1-B635-9B21-93BCA862E781}"/>
          </ac:spMkLst>
        </pc:spChg>
      </pc:sldChg>
      <pc:sldMasterChg chg="delSldLayout">
        <pc:chgData name="Francisco Gonçalves" userId="40e29369-ca95-4bee-9581-1aea80d796d1" providerId="ADAL" clId="{2B5343B3-D4B9-41A9-8711-4FDE8868ECAE}" dt="2023-04-14T12:49:41.033" v="2537" actId="47"/>
        <pc:sldMasterMkLst>
          <pc:docMk/>
          <pc:sldMasterMk cId="0" sldId="2147483686"/>
        </pc:sldMasterMkLst>
        <pc:sldLayoutChg chg="del">
          <pc:chgData name="Francisco Gonçalves" userId="40e29369-ca95-4bee-9581-1aea80d796d1" providerId="ADAL" clId="{2B5343B3-D4B9-41A9-8711-4FDE8868ECAE}" dt="2023-04-14T12:49:41.033" v="2537" actId="47"/>
          <pc:sldLayoutMkLst>
            <pc:docMk/>
            <pc:sldMasterMk cId="0" sldId="2147483686"/>
            <pc:sldLayoutMk cId="0" sldId="2147483654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0.726" v="2050" actId="47"/>
          <pc:sldLayoutMkLst>
            <pc:docMk/>
            <pc:sldMasterMk cId="0" sldId="2147483686"/>
            <pc:sldLayoutMk cId="0" sldId="2147483656"/>
          </pc:sldLayoutMkLst>
        </pc:sldLayoutChg>
        <pc:sldLayoutChg chg="del">
          <pc:chgData name="Francisco Gonçalves" userId="40e29369-ca95-4bee-9581-1aea80d796d1" providerId="ADAL" clId="{2B5343B3-D4B9-41A9-8711-4FDE8868ECAE}" dt="2023-04-05T15:38:35.479" v="1423" actId="47"/>
          <pc:sldLayoutMkLst>
            <pc:docMk/>
            <pc:sldMasterMk cId="0" sldId="2147483686"/>
            <pc:sldLayoutMk cId="0" sldId="2147483657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3.639" v="2055" actId="47"/>
          <pc:sldLayoutMkLst>
            <pc:docMk/>
            <pc:sldMasterMk cId="0" sldId="2147483686"/>
            <pc:sldLayoutMk cId="0" sldId="2147483661"/>
          </pc:sldLayoutMkLst>
        </pc:sldLayoutChg>
        <pc:sldLayoutChg chg="del">
          <pc:chgData name="Francisco Gonçalves" userId="40e29369-ca95-4bee-9581-1aea80d796d1" providerId="ADAL" clId="{2B5343B3-D4B9-41A9-8711-4FDE8868ECAE}" dt="2023-04-05T14:37:39.071" v="823" actId="47"/>
          <pc:sldLayoutMkLst>
            <pc:docMk/>
            <pc:sldMasterMk cId="0" sldId="2147483686"/>
            <pc:sldLayoutMk cId="0" sldId="2147483662"/>
          </pc:sldLayoutMkLst>
        </pc:sldLayoutChg>
        <pc:sldLayoutChg chg="del">
          <pc:chgData name="Francisco Gonçalves" userId="40e29369-ca95-4bee-9581-1aea80d796d1" providerId="ADAL" clId="{2B5343B3-D4B9-41A9-8711-4FDE8868ECAE}" dt="2023-04-13T14:55:48.721" v="2046" actId="47"/>
          <pc:sldLayoutMkLst>
            <pc:docMk/>
            <pc:sldMasterMk cId="0" sldId="2147483686"/>
            <pc:sldLayoutMk cId="0" sldId="2147483663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6.398" v="2060" actId="47"/>
          <pc:sldLayoutMkLst>
            <pc:docMk/>
            <pc:sldMasterMk cId="0" sldId="2147483686"/>
            <pc:sldLayoutMk cId="0" sldId="2147483665"/>
          </pc:sldLayoutMkLst>
        </pc:sldLayoutChg>
        <pc:sldLayoutChg chg="del">
          <pc:chgData name="Francisco Gonçalves" userId="40e29369-ca95-4bee-9581-1aea80d796d1" providerId="ADAL" clId="{2B5343B3-D4B9-41A9-8711-4FDE8868ECAE}" dt="2023-04-05T14:27:30.968" v="694" actId="47"/>
          <pc:sldLayoutMkLst>
            <pc:docMk/>
            <pc:sldMasterMk cId="0" sldId="2147483686"/>
            <pc:sldLayoutMk cId="0" sldId="2147483666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1.832" v="2052" actId="47"/>
          <pc:sldLayoutMkLst>
            <pc:docMk/>
            <pc:sldMasterMk cId="0" sldId="2147483686"/>
            <pc:sldLayoutMk cId="0" sldId="2147483667"/>
          </pc:sldLayoutMkLst>
        </pc:sldLayoutChg>
        <pc:sldLayoutChg chg="del">
          <pc:chgData name="Francisco Gonçalves" userId="40e29369-ca95-4bee-9581-1aea80d796d1" providerId="ADAL" clId="{2B5343B3-D4B9-41A9-8711-4FDE8868ECAE}" dt="2023-04-05T14:37:27.429" v="820" actId="47"/>
          <pc:sldLayoutMkLst>
            <pc:docMk/>
            <pc:sldMasterMk cId="0" sldId="2147483686"/>
            <pc:sldLayoutMk cId="0" sldId="2147483668"/>
          </pc:sldLayoutMkLst>
        </pc:sldLayoutChg>
        <pc:sldLayoutChg chg="del">
          <pc:chgData name="Francisco Gonçalves" userId="40e29369-ca95-4bee-9581-1aea80d796d1" providerId="ADAL" clId="{2B5343B3-D4B9-41A9-8711-4FDE8868ECAE}" dt="2023-04-13T14:55:49.352" v="2047" actId="47"/>
          <pc:sldLayoutMkLst>
            <pc:docMk/>
            <pc:sldMasterMk cId="0" sldId="2147483686"/>
            <pc:sldLayoutMk cId="0" sldId="2147483672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5.815" v="2059" actId="47"/>
          <pc:sldLayoutMkLst>
            <pc:docMk/>
            <pc:sldMasterMk cId="0" sldId="2147483686"/>
            <pc:sldLayoutMk cId="0" sldId="2147483673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1.246" v="2051" actId="47"/>
          <pc:sldLayoutMkLst>
            <pc:docMk/>
            <pc:sldMasterMk cId="0" sldId="2147483686"/>
            <pc:sldLayoutMk cId="0" sldId="2147483674"/>
          </pc:sldLayoutMkLst>
        </pc:sldLayoutChg>
        <pc:sldLayoutChg chg="del">
          <pc:chgData name="Francisco Gonçalves" userId="40e29369-ca95-4bee-9581-1aea80d796d1" providerId="ADAL" clId="{2B5343B3-D4B9-41A9-8711-4FDE8868ECAE}" dt="2023-04-13T14:55:52.380" v="2053" actId="47"/>
          <pc:sldLayoutMkLst>
            <pc:docMk/>
            <pc:sldMasterMk cId="0" sldId="2147483686"/>
            <pc:sldLayoutMk cId="0" sldId="2147483676"/>
          </pc:sldLayoutMkLst>
        </pc:sldLayoutChg>
        <pc:sldLayoutChg chg="del">
          <pc:chgData name="Francisco Gonçalves" userId="40e29369-ca95-4bee-9581-1aea80d796d1" providerId="ADAL" clId="{2B5343B3-D4B9-41A9-8711-4FDE8868ECAE}" dt="2023-04-05T14:37:33.662" v="822" actId="47"/>
          <pc:sldLayoutMkLst>
            <pc:docMk/>
            <pc:sldMasterMk cId="0" sldId="2147483686"/>
            <pc:sldLayoutMk cId="0" sldId="2147483677"/>
          </pc:sldLayoutMkLst>
        </pc:sldLayoutChg>
        <pc:sldLayoutChg chg="del">
          <pc:chgData name="Francisco Gonçalves" userId="40e29369-ca95-4bee-9581-1aea80d796d1" providerId="ADAL" clId="{2B5343B3-D4B9-41A9-8711-4FDE8868ECAE}" dt="2023-04-05T15:38:34.409" v="1422" actId="47"/>
          <pc:sldLayoutMkLst>
            <pc:docMk/>
            <pc:sldMasterMk cId="0" sldId="2147483686"/>
            <pc:sldLayoutMk cId="0" sldId="2147483678"/>
          </pc:sldLayoutMkLst>
        </pc:sldLayoutChg>
        <pc:sldLayoutChg chg="del">
          <pc:chgData name="Francisco Gonçalves" userId="40e29369-ca95-4bee-9581-1aea80d796d1" providerId="ADAL" clId="{2B5343B3-D4B9-41A9-8711-4FDE8868ECAE}" dt="2023-04-11T11:22:07.240" v="2044" actId="47"/>
          <pc:sldLayoutMkLst>
            <pc:docMk/>
            <pc:sldMasterMk cId="0" sldId="2147483686"/>
            <pc:sldLayoutMk cId="0" sldId="2147483679"/>
          </pc:sldLayoutMkLst>
        </pc:sldLayoutChg>
        <pc:sldLayoutChg chg="del">
          <pc:chgData name="Francisco Gonçalves" userId="40e29369-ca95-4bee-9581-1aea80d796d1" providerId="ADAL" clId="{2B5343B3-D4B9-41A9-8711-4FDE8868ECAE}" dt="2023-04-05T15:09:35.539" v="1091" actId="47"/>
          <pc:sldLayoutMkLst>
            <pc:docMk/>
            <pc:sldMasterMk cId="0" sldId="2147483686"/>
            <pc:sldLayoutMk cId="2257118017" sldId="2147483688"/>
          </pc:sldLayoutMkLst>
        </pc:sldLayoutChg>
        <pc:sldLayoutChg chg="del">
          <pc:chgData name="Francisco Gonçalves" userId="40e29369-ca95-4bee-9581-1aea80d796d1" providerId="ADAL" clId="{2B5343B3-D4B9-41A9-8711-4FDE8868ECAE}" dt="2023-03-29T09:08:57.054" v="179" actId="47"/>
          <pc:sldLayoutMkLst>
            <pc:docMk/>
            <pc:sldMasterMk cId="0" sldId="2147483686"/>
            <pc:sldLayoutMk cId="2688074070" sldId="2147483688"/>
          </pc:sldLayoutMkLst>
        </pc:sldLayoutChg>
        <pc:sldLayoutChg chg="del">
          <pc:chgData name="Francisco Gonçalves" userId="40e29369-ca95-4bee-9581-1aea80d796d1" providerId="ADAL" clId="{2B5343B3-D4B9-41A9-8711-4FDE8868ECAE}" dt="2023-04-05T14:32:59.291" v="764" actId="47"/>
          <pc:sldLayoutMkLst>
            <pc:docMk/>
            <pc:sldMasterMk cId="0" sldId="2147483686"/>
            <pc:sldLayoutMk cId="2880051525" sldId="2147483688"/>
          </pc:sldLayoutMkLst>
        </pc:sldLayoutChg>
        <pc:sldLayoutChg chg="del">
          <pc:chgData name="Francisco Gonçalves" userId="40e29369-ca95-4bee-9581-1aea80d796d1" providerId="ADAL" clId="{2B5343B3-D4B9-41A9-8711-4FDE8868ECAE}" dt="2023-04-05T15:42:02.454" v="1438" actId="47"/>
          <pc:sldLayoutMkLst>
            <pc:docMk/>
            <pc:sldMasterMk cId="0" sldId="2147483686"/>
            <pc:sldLayoutMk cId="4023043338" sldId="2147483688"/>
          </pc:sldLayoutMkLst>
        </pc:sldLayoutChg>
      </pc:sldMasterChg>
      <pc:sldMasterChg chg="del delSldLayout">
        <pc:chgData name="Francisco Gonçalves" userId="40e29369-ca95-4bee-9581-1aea80d796d1" providerId="ADAL" clId="{2B5343B3-D4B9-41A9-8711-4FDE8868ECAE}" dt="2023-04-13T20:55:24.072" v="2154" actId="47"/>
        <pc:sldMasterMkLst>
          <pc:docMk/>
          <pc:sldMasterMk cId="0" sldId="2147483687"/>
        </pc:sldMasterMkLst>
        <pc:sldLayoutChg chg="del">
          <pc:chgData name="Francisco Gonçalves" userId="40e29369-ca95-4bee-9581-1aea80d796d1" providerId="ADAL" clId="{2B5343B3-D4B9-41A9-8711-4FDE8868ECAE}" dt="2023-04-13T14:56:08.847" v="2066" actId="47"/>
          <pc:sldLayoutMkLst>
            <pc:docMk/>
            <pc:sldMasterMk cId="0" sldId="2147483687"/>
            <pc:sldLayoutMk cId="0" sldId="2147483682"/>
          </pc:sldLayoutMkLst>
        </pc:sldLayoutChg>
        <pc:sldLayoutChg chg="del">
          <pc:chgData name="Francisco Gonçalves" userId="40e29369-ca95-4bee-9581-1aea80d796d1" providerId="ADAL" clId="{2B5343B3-D4B9-41A9-8711-4FDE8868ECAE}" dt="2023-04-13T20:55:22.578" v="2152" actId="47"/>
          <pc:sldLayoutMkLst>
            <pc:docMk/>
            <pc:sldMasterMk cId="0" sldId="2147483687"/>
            <pc:sldLayoutMk cId="0" sldId="2147483683"/>
          </pc:sldLayoutMkLst>
        </pc:sldLayoutChg>
        <pc:sldLayoutChg chg="del">
          <pc:chgData name="Francisco Gonçalves" userId="40e29369-ca95-4bee-9581-1aea80d796d1" providerId="ADAL" clId="{2B5343B3-D4B9-41A9-8711-4FDE8868ECAE}" dt="2023-04-13T20:55:24.072" v="2154" actId="47"/>
          <pc:sldLayoutMkLst>
            <pc:docMk/>
            <pc:sldMasterMk cId="0" sldId="2147483687"/>
            <pc:sldLayoutMk cId="0" sldId="2147483684"/>
          </pc:sldLayoutMkLst>
        </pc:sldLayoutChg>
        <pc:sldLayoutChg chg="del">
          <pc:chgData name="Francisco Gonçalves" userId="40e29369-ca95-4bee-9581-1aea80d796d1" providerId="ADAL" clId="{2B5343B3-D4B9-41A9-8711-4FDE8868ECAE}" dt="2023-04-13T20:55:20.616" v="2151" actId="47"/>
          <pc:sldLayoutMkLst>
            <pc:docMk/>
            <pc:sldMasterMk cId="0" sldId="2147483687"/>
            <pc:sldLayoutMk cId="0" sldId="2147483685"/>
          </pc:sldLayoutMkLst>
        </pc:sldLayoutChg>
      </pc:sldMasterChg>
      <pc:sldMasterChg chg="modSldLayout">
        <pc:chgData name="Francisco Gonçalves" userId="40e29369-ca95-4bee-9581-1aea80d796d1" providerId="ADAL" clId="{2B5343B3-D4B9-41A9-8711-4FDE8868ECAE}" dt="2023-04-05T14:12:09.069" v="506"/>
        <pc:sldMasterMkLst>
          <pc:docMk/>
          <pc:sldMasterMk cId="583763926" sldId="2147483688"/>
        </pc:sldMasterMkLst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4261889497" sldId="2147483700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4261889497" sldId="2147483700"/>
              <ac:picMk id="89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879098303" sldId="2147483701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879098303" sldId="2147483701"/>
              <ac:picMk id="53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647889630" sldId="2147483702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647889630" sldId="2147483702"/>
              <ac:picMk id="105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583172788" sldId="2147483703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583172788" sldId="2147483703"/>
              <ac:picMk id="37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596089495" sldId="2147483704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596089495" sldId="2147483704"/>
              <ac:picMk id="13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749952093" sldId="2147483705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749952093" sldId="2147483705"/>
              <ac:picMk id="40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99391586" sldId="2147483706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99391586" sldId="2147483706"/>
              <ac:picMk id="33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063954594" sldId="2147483707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063954594" sldId="2147483707"/>
              <ac:picMk id="23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095421140" sldId="2147483708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095421140" sldId="2147483708"/>
              <ac:picMk id="110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4074768522" sldId="2147483709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4074768522" sldId="2147483709"/>
              <ac:picMk id="135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898422189" sldId="2147483710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898422189" sldId="2147483710"/>
              <ac:picMk id="159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93434833" sldId="2147483711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93434833" sldId="2147483711"/>
              <ac:picMk id="75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496978709" sldId="2147483712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496978709" sldId="2147483712"/>
              <ac:picMk id="45" creationId="{00000000-0000-0000-0000-000000000000}"/>
            </ac:picMkLst>
          </pc:picChg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496978709" sldId="2147483712"/>
              <ac:picMk id="46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528162811" sldId="2147483713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528162811" sldId="2147483713"/>
              <ac:picMk id="18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873101193" sldId="2147483714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873101193" sldId="2147483714"/>
              <ac:picMk id="48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258134992" sldId="2147483715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258134992" sldId="2147483715"/>
              <ac:picMk id="174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871885857" sldId="2147483716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871885857" sldId="2147483716"/>
              <ac:picMk id="182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158164547" sldId="2147483717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158164547" sldId="2147483717"/>
              <ac:picMk id="93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227933194" sldId="2147483718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227933194" sldId="2147483718"/>
              <ac:picMk id="97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555529219" sldId="2147483719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555529219" sldId="2147483719"/>
              <ac:picMk id="65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165948402" sldId="2147483720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165948402" sldId="2147483720"/>
              <ac:picMk id="79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604474048" sldId="2147483721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604474048" sldId="2147483721"/>
              <ac:picMk id="119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314398506" sldId="2147483722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314398506" sldId="2147483722"/>
              <ac:picMk id="82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485828478" sldId="2147483723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485828478" sldId="2147483723"/>
              <ac:picMk id="146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2597759568" sldId="2147483724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2597759568" sldId="2147483724"/>
              <ac:picMk id="70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750589630" sldId="2147483725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750589630" sldId="2147483725"/>
              <ac:picMk id="101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737143626" sldId="2147483726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737143626" sldId="2147483726"/>
              <ac:picMk id="126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1330258052" sldId="2147483727"/>
          </pc:sldLayoutMkLst>
          <pc:spChg chg="add del">
            <ac:chgData name="Francisco Gonçalves" userId="40e29369-ca95-4bee-9581-1aea80d796d1" providerId="ADAL" clId="{2B5343B3-D4B9-41A9-8711-4FDE8868ECAE}" dt="2023-04-05T14:12:09.069" v="506"/>
            <ac:spMkLst>
              <pc:docMk/>
              <pc:sldMasterMk cId="583763926" sldId="2147483688"/>
              <pc:sldLayoutMk cId="1330258052" sldId="2147483727"/>
              <ac:spMk id="193" creationId="{00000000-0000-0000-0000-000000000000}"/>
            </ac:spMkLst>
          </pc:spChg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1330258052" sldId="2147483727"/>
              <ac:picMk id="191" creationId="{00000000-0000-0000-0000-000000000000}"/>
            </ac:picMkLst>
          </pc:picChg>
        </pc:sldLayoutChg>
        <pc:sldLayoutChg chg="addSp delSp">
          <pc:chgData name="Francisco Gonçalves" userId="40e29369-ca95-4bee-9581-1aea80d796d1" providerId="ADAL" clId="{2B5343B3-D4B9-41A9-8711-4FDE8868ECAE}" dt="2023-04-05T14:12:09.069" v="506"/>
          <pc:sldLayoutMkLst>
            <pc:docMk/>
            <pc:sldMasterMk cId="583763926" sldId="2147483688"/>
            <pc:sldLayoutMk cId="3191608207" sldId="2147483728"/>
          </pc:sldLayoutMkLst>
          <pc:picChg chg="add del">
            <ac:chgData name="Francisco Gonçalves" userId="40e29369-ca95-4bee-9581-1aea80d796d1" providerId="ADAL" clId="{2B5343B3-D4B9-41A9-8711-4FDE8868ECAE}" dt="2023-04-05T14:12:09.069" v="506"/>
            <ac:picMkLst>
              <pc:docMk/>
              <pc:sldMasterMk cId="583763926" sldId="2147483688"/>
              <pc:sldLayoutMk cId="3191608207" sldId="2147483728"/>
              <ac:picMk id="85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8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8b4bebab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8b4bebab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8b4bebab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8b4bebab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8b4bebab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8b4bebab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21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84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5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8b4bebab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8b4bebab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35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8b4bebab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8b4bebab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12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58b4bebab1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58b4bebab1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b7313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b7313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2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4a59d8d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4a59d8d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4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3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8b4beba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8b4beba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48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 hasCustomPrompt="1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2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4663650" y="1754475"/>
            <a:ext cx="37593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2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3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5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6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3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4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5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6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7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8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9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3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111075" y="1046550"/>
            <a:ext cx="3317700" cy="23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5111075" y="3331525"/>
            <a:ext cx="33177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715100" y="768750"/>
            <a:ext cx="4016400" cy="360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4" r:id="rId11"/>
    <p:sldLayoutId id="2147483669" r:id="rId12"/>
    <p:sldLayoutId id="2147483670" r:id="rId13"/>
    <p:sldLayoutId id="2147483671" r:id="rId14"/>
    <p:sldLayoutId id="2147483675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ctrTitle"/>
          </p:nvPr>
        </p:nvSpPr>
        <p:spPr>
          <a:xfrm>
            <a:off x="4867037" y="547120"/>
            <a:ext cx="4098900" cy="26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Automatização de uma máquina de corte de perfil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179331-8B27-77FC-F498-6D6BE61E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64" y="1878970"/>
            <a:ext cx="3744615" cy="138555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259AFFCB-3E72-A657-BC46-4A513DAB8569}"/>
              </a:ext>
            </a:extLst>
          </p:cNvPr>
          <p:cNvSpPr txBox="1">
            <a:spLocks/>
          </p:cNvSpPr>
          <p:nvPr/>
        </p:nvSpPr>
        <p:spPr>
          <a:xfrm>
            <a:off x="4948959" y="3505801"/>
            <a:ext cx="3935057" cy="94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pt-PT"/>
              <a:t>Francisco Gonçalves nº 98499 </a:t>
            </a:r>
          </a:p>
          <a:p>
            <a:r>
              <a:rPr lang="pt-PT"/>
              <a:t>Catarina Bastos nº98614</a:t>
            </a:r>
          </a:p>
          <a:p>
            <a:r>
              <a:rPr lang="pt-PT"/>
              <a:t>Gerardo Torres nº114790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CD4B71-3AB1-84CA-EFA3-47662DEA5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3" y="157655"/>
            <a:ext cx="1172061" cy="10360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22E3A9-05C6-41DD-AA11-E9B206D2C424}"/>
              </a:ext>
            </a:extLst>
          </p:cNvPr>
          <p:cNvSpPr txBox="1"/>
          <p:nvPr/>
        </p:nvSpPr>
        <p:spPr>
          <a:xfrm>
            <a:off x="973863" y="4131236"/>
            <a:ext cx="368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/>
              <a:t>UC</a:t>
            </a:r>
            <a:r>
              <a:rPr lang="pt-PT" sz="1200" b="1" dirty="0">
                <a:solidFill>
                  <a:schemeClr val="tx1"/>
                </a:solidFill>
              </a:rPr>
              <a:t>: </a:t>
            </a:r>
            <a:r>
              <a:rPr lang="pt-PT" sz="1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Projeto em Sistemas de Automação</a:t>
            </a:r>
          </a:p>
          <a:p>
            <a:endParaRPr lang="pt-PT" sz="1200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endParaRPr lang="pt-PT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863836" y="415486"/>
            <a:ext cx="3320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 explodida</a:t>
            </a:r>
            <a:endParaRPr/>
          </a:p>
        </p:txBody>
      </p:sp>
      <p:pic>
        <p:nvPicPr>
          <p:cNvPr id="4" name="Imagem 3" descr="Uma imagem com céu, brinquedo&#10;&#10;Descrição gerada automaticamente">
            <a:extLst>
              <a:ext uri="{FF2B5EF4-FFF2-40B4-BE49-F238E27FC236}">
                <a16:creationId xmlns:a16="http://schemas.microsoft.com/office/drawing/2014/main" id="{1DE12DB4-F48E-604B-ED8F-A9C86971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9" y="1132025"/>
            <a:ext cx="4095501" cy="3743584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0160AD2E-C689-9C64-CA8C-C572E3B7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2" b="18702"/>
          <a:stretch/>
        </p:blipFill>
        <p:spPr>
          <a:xfrm>
            <a:off x="5070048" y="1132025"/>
            <a:ext cx="1698835" cy="1929674"/>
          </a:xfrm>
          <a:prstGeom prst="rect">
            <a:avLst/>
          </a:prstGeom>
        </p:spPr>
      </p:pic>
      <p:pic>
        <p:nvPicPr>
          <p:cNvPr id="9" name="Imagem 8" descr="Uma imagem com interior, mesa&#10;&#10;Descrição gerada automaticamente">
            <a:extLst>
              <a:ext uri="{FF2B5EF4-FFF2-40B4-BE49-F238E27FC236}">
                <a16:creationId xmlns:a16="http://schemas.microsoft.com/office/drawing/2014/main" id="{91E325C7-CEA9-EE2C-F33D-352E4367E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8" r="3932" b="17168"/>
          <a:stretch/>
        </p:blipFill>
        <p:spPr>
          <a:xfrm>
            <a:off x="5176757" y="3195102"/>
            <a:ext cx="3583817" cy="1632746"/>
          </a:xfrm>
          <a:prstGeom prst="rect">
            <a:avLst/>
          </a:prstGeom>
        </p:spPr>
      </p:pic>
      <p:pic>
        <p:nvPicPr>
          <p:cNvPr id="11" name="Imagem 10" descr="Uma imagem com verde&#10;&#10;Descrição gerada automaticamente">
            <a:extLst>
              <a:ext uri="{FF2B5EF4-FFF2-40B4-BE49-F238E27FC236}">
                <a16:creationId xmlns:a16="http://schemas.microsoft.com/office/drawing/2014/main" id="{0F12ABDA-2797-C9DC-DC75-0137477E2D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49" r="9780"/>
          <a:stretch/>
        </p:blipFill>
        <p:spPr>
          <a:xfrm>
            <a:off x="6875592" y="1142217"/>
            <a:ext cx="2008211" cy="1929674"/>
          </a:xfrm>
          <a:prstGeom prst="rect">
            <a:avLst/>
          </a:prstGeom>
        </p:spPr>
      </p:pic>
      <p:sp>
        <p:nvSpPr>
          <p:cNvPr id="12" name="Google Shape;296;p49">
            <a:extLst>
              <a:ext uri="{FF2B5EF4-FFF2-40B4-BE49-F238E27FC236}">
                <a16:creationId xmlns:a16="http://schemas.microsoft.com/office/drawing/2014/main" id="{BE24B692-E086-D6FF-DC8B-9445770911AC}"/>
              </a:ext>
            </a:extLst>
          </p:cNvPr>
          <p:cNvSpPr txBox="1">
            <a:spLocks/>
          </p:cNvSpPr>
          <p:nvPr/>
        </p:nvSpPr>
        <p:spPr>
          <a:xfrm>
            <a:off x="5509587" y="415486"/>
            <a:ext cx="2918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pt-PT"/>
              <a:t>Subconjuntos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D1A39D-0954-AC1C-540F-53BE995839A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10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1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1598035" y="281921"/>
            <a:ext cx="59479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Transmissão por correias</a:t>
            </a:r>
            <a:endParaRPr/>
          </a:p>
        </p:txBody>
      </p:sp>
      <p:pic>
        <p:nvPicPr>
          <p:cNvPr id="3" name="Imagem 2" descr="Uma imagem com engrenagem&#10;&#10;Descrição gerada automaticamente">
            <a:extLst>
              <a:ext uri="{FF2B5EF4-FFF2-40B4-BE49-F238E27FC236}">
                <a16:creationId xmlns:a16="http://schemas.microsoft.com/office/drawing/2014/main" id="{4FACC527-8E9A-C3F8-82CC-65E3C109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5" y="1005768"/>
            <a:ext cx="3722642" cy="19402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953598-11C7-73DB-D476-26A7849F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04" y="1022539"/>
            <a:ext cx="3872552" cy="1926656"/>
          </a:xfrm>
          <a:prstGeom prst="rect">
            <a:avLst/>
          </a:prstGeom>
        </p:spPr>
      </p:pic>
      <p:pic>
        <p:nvPicPr>
          <p:cNvPr id="10" name="Imagem 9" descr="Uma imagem com diagrama&#10;&#10;Descrição gerada automaticamente">
            <a:extLst>
              <a:ext uri="{FF2B5EF4-FFF2-40B4-BE49-F238E27FC236}">
                <a16:creationId xmlns:a16="http://schemas.microsoft.com/office/drawing/2014/main" id="{C5F20336-2D9E-641D-8C16-83781E32E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04" y="3098779"/>
            <a:ext cx="3872552" cy="17135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8F26E45-C7BB-B8C4-B47F-33E1213FCA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832" b="50000"/>
          <a:stretch/>
        </p:blipFill>
        <p:spPr>
          <a:xfrm>
            <a:off x="1323670" y="3217709"/>
            <a:ext cx="2301411" cy="147568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097E08-4CF1-B635-9B21-93BCA862E781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11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4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2548394" y="243625"/>
            <a:ext cx="40472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Posição de serviço</a:t>
            </a:r>
            <a:endParaRPr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7AB4B32F-F785-D9D6-C6FE-42F3783C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02" y="922199"/>
            <a:ext cx="4902394" cy="387945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0B3910-5F2A-842E-20BB-8FC7B46952B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12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2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1066617" y="343192"/>
            <a:ext cx="2764097" cy="1891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de Segurança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BB928B-2B04-713F-C551-24A3CE71E607}"/>
              </a:ext>
            </a:extLst>
          </p:cNvPr>
          <p:cNvSpPr txBox="1"/>
          <p:nvPr/>
        </p:nvSpPr>
        <p:spPr>
          <a:xfrm>
            <a:off x="593657" y="2479604"/>
            <a:ext cx="3875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PT" sz="2000"/>
              <a:t>Proteção para a transmissão.</a:t>
            </a:r>
          </a:p>
          <a:p>
            <a:pPr marL="285750" indent="-285750">
              <a:buFontTx/>
              <a:buChar char="-"/>
            </a:pPr>
            <a:endParaRPr lang="pt-PT" sz="2000"/>
          </a:p>
          <a:p>
            <a:pPr marL="285750" indent="-285750">
              <a:buFontTx/>
              <a:buChar char="-"/>
            </a:pPr>
            <a:r>
              <a:rPr lang="pt-PT" sz="2000"/>
              <a:t>Proteção para a zona do rolo </a:t>
            </a:r>
          </a:p>
          <a:p>
            <a:r>
              <a:rPr lang="pt-PT" sz="2000"/>
              <a:t>de tração dos perfis.</a:t>
            </a:r>
          </a:p>
        </p:txBody>
      </p:sp>
      <p:pic>
        <p:nvPicPr>
          <p:cNvPr id="5" name="Imagem 4" descr="Uma imagem com brinquedo&#10;&#10;Descrição gerada automaticamente">
            <a:extLst>
              <a:ext uri="{FF2B5EF4-FFF2-40B4-BE49-F238E27FC236}">
                <a16:creationId xmlns:a16="http://schemas.microsoft.com/office/drawing/2014/main" id="{0B57B467-EB08-4BEF-46FC-C1ABD1CE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88" y="578563"/>
            <a:ext cx="3682287" cy="39863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0652FA-4BFD-46C0-DD3D-BAECE9264DEF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64240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 idx="2"/>
          </p:nvPr>
        </p:nvSpPr>
        <p:spPr>
          <a:xfrm>
            <a:off x="2626265" y="1999775"/>
            <a:ext cx="2571600" cy="19796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3600"/>
              <a:t>Projeto elétrico</a:t>
            </a:r>
            <a:br>
              <a:rPr lang="pt-PT"/>
            </a:br>
            <a:endParaRPr lang="pt-PT"/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6B0EFAB-7E85-8DE0-543A-88B54AC69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/>
          <a:stretch/>
        </p:blipFill>
        <p:spPr>
          <a:xfrm>
            <a:off x="4747260" y="1164120"/>
            <a:ext cx="3527507" cy="272796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33DF0B-5C2B-EAFA-5240-76BADBB0DB6A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>
            <a:spLocks noGrp="1"/>
          </p:cNvSpPr>
          <p:nvPr>
            <p:ph type="title"/>
          </p:nvPr>
        </p:nvSpPr>
        <p:spPr>
          <a:xfrm>
            <a:off x="729400" y="353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Esquema do projeto</a:t>
            </a:r>
            <a:endParaRPr/>
          </a:p>
        </p:txBody>
      </p:sp>
      <p:cxnSp>
        <p:nvCxnSpPr>
          <p:cNvPr id="597" name="Google Shape;597;p66"/>
          <p:cNvCxnSpPr>
            <a:cxnSpLocks/>
            <a:stCxn id="29" idx="2"/>
          </p:cNvCxnSpPr>
          <p:nvPr/>
        </p:nvCxnSpPr>
        <p:spPr>
          <a:xfrm rot="16200000" flipH="1">
            <a:off x="4692375" y="2003654"/>
            <a:ext cx="460246" cy="32004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3" name="Google Shape;8464;p88">
            <a:extLst>
              <a:ext uri="{FF2B5EF4-FFF2-40B4-BE49-F238E27FC236}">
                <a16:creationId xmlns:a16="http://schemas.microsoft.com/office/drawing/2014/main" id="{77520D42-1DB6-3D66-AA24-250540C9CC01}"/>
              </a:ext>
            </a:extLst>
          </p:cNvPr>
          <p:cNvGrpSpPr/>
          <p:nvPr/>
        </p:nvGrpSpPr>
        <p:grpSpPr>
          <a:xfrm>
            <a:off x="637960" y="1818417"/>
            <a:ext cx="1024421" cy="1074032"/>
            <a:chOff x="1958520" y="2302574"/>
            <a:chExt cx="359213" cy="327807"/>
          </a:xfrm>
        </p:grpSpPr>
        <p:sp>
          <p:nvSpPr>
            <p:cNvPr id="4" name="Google Shape;8465;p88">
              <a:extLst>
                <a:ext uri="{FF2B5EF4-FFF2-40B4-BE49-F238E27FC236}">
                  <a16:creationId xmlns:a16="http://schemas.microsoft.com/office/drawing/2014/main" id="{E6D0AF6D-704E-1AE9-2BB1-0EE45F30B1D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66;p88">
              <a:extLst>
                <a:ext uri="{FF2B5EF4-FFF2-40B4-BE49-F238E27FC236}">
                  <a16:creationId xmlns:a16="http://schemas.microsoft.com/office/drawing/2014/main" id="{D735F91A-4569-BE72-6DD3-9139EDD58635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67;p88">
              <a:extLst>
                <a:ext uri="{FF2B5EF4-FFF2-40B4-BE49-F238E27FC236}">
                  <a16:creationId xmlns:a16="http://schemas.microsoft.com/office/drawing/2014/main" id="{6E12440F-4940-8E50-52F1-AC02A197325D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561;p65">
            <a:extLst>
              <a:ext uri="{FF2B5EF4-FFF2-40B4-BE49-F238E27FC236}">
                <a16:creationId xmlns:a16="http://schemas.microsoft.com/office/drawing/2014/main" id="{910B0EE2-3211-D4CF-0691-C7888639CA4B}"/>
              </a:ext>
            </a:extLst>
          </p:cNvPr>
          <p:cNvCxnSpPr>
            <a:cxnSpLocks/>
          </p:cNvCxnSpPr>
          <p:nvPr/>
        </p:nvCxnSpPr>
        <p:spPr>
          <a:xfrm flipH="1">
            <a:off x="1662381" y="2325805"/>
            <a:ext cx="67695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9" name="Google Shape;561;p65">
            <a:extLst>
              <a:ext uri="{FF2B5EF4-FFF2-40B4-BE49-F238E27FC236}">
                <a16:creationId xmlns:a16="http://schemas.microsoft.com/office/drawing/2014/main" id="{0B236D54-046E-FCF9-BDB6-ED3DF448A1F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862811" y="2357847"/>
            <a:ext cx="5186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13" name="Imagem 12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0224EB2E-9CD0-3822-65E2-1BDBCB3C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1" t="14371" r="18248" b="15259"/>
          <a:stretch/>
        </p:blipFill>
        <p:spPr>
          <a:xfrm>
            <a:off x="2472251" y="1823245"/>
            <a:ext cx="1390560" cy="1069204"/>
          </a:xfrm>
          <a:prstGeom prst="rect">
            <a:avLst/>
          </a:prstGeom>
        </p:spPr>
      </p:pic>
      <p:pic>
        <p:nvPicPr>
          <p:cNvPr id="14" name="Imagem 13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40C4E5F1-3317-691C-800E-0DF322D6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75" y="1794989"/>
            <a:ext cx="1491226" cy="106163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A000A6D-1AA2-D54D-08B1-FDF7D0488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9" y="1863594"/>
            <a:ext cx="1147560" cy="924423"/>
          </a:xfrm>
          <a:prstGeom prst="rect">
            <a:avLst/>
          </a:prstGeom>
        </p:spPr>
      </p:pic>
      <p:pic>
        <p:nvPicPr>
          <p:cNvPr id="17" name="Imagem 5" descr="Uma imagem com eletrónica, adaptador&#10;&#10;Descrição gerada automaticamente">
            <a:extLst>
              <a:ext uri="{FF2B5EF4-FFF2-40B4-BE49-F238E27FC236}">
                <a16:creationId xmlns:a16="http://schemas.microsoft.com/office/drawing/2014/main" id="{4C682993-5905-2A56-7667-35A4047EF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805" r="14583" b="14419"/>
          <a:stretch/>
        </p:blipFill>
        <p:spPr>
          <a:xfrm>
            <a:off x="6741586" y="3373756"/>
            <a:ext cx="1206833" cy="1042358"/>
          </a:xfrm>
          <a:prstGeom prst="rect">
            <a:avLst/>
          </a:prstGeom>
        </p:spPr>
      </p:pic>
      <p:cxnSp>
        <p:nvCxnSpPr>
          <p:cNvPr id="26" name="Google Shape;561;p65">
            <a:extLst>
              <a:ext uri="{FF2B5EF4-FFF2-40B4-BE49-F238E27FC236}">
                <a16:creationId xmlns:a16="http://schemas.microsoft.com/office/drawing/2014/main" id="{86F43916-CBCD-0716-A16D-C55E23CCE9C4}"/>
              </a:ext>
            </a:extLst>
          </p:cNvPr>
          <p:cNvCxnSpPr>
            <a:cxnSpLocks/>
          </p:cNvCxnSpPr>
          <p:nvPr/>
        </p:nvCxnSpPr>
        <p:spPr>
          <a:xfrm flipH="1">
            <a:off x="6095474" y="2355433"/>
            <a:ext cx="5186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190834A-4EDB-8DC7-4141-AA693C88C50B}"/>
              </a:ext>
            </a:extLst>
          </p:cNvPr>
          <p:cNvSpPr txBox="1"/>
          <p:nvPr/>
        </p:nvSpPr>
        <p:spPr>
          <a:xfrm>
            <a:off x="945409" y="3085609"/>
            <a:ext cx="716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/>
              <a:t>PC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6F2B352-63E2-844C-BAC8-BEF6B8A91749}"/>
              </a:ext>
            </a:extLst>
          </p:cNvPr>
          <p:cNvSpPr txBox="1"/>
          <p:nvPr/>
        </p:nvSpPr>
        <p:spPr>
          <a:xfrm>
            <a:off x="2909535" y="3050591"/>
            <a:ext cx="825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/>
              <a:t>Mach3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1768ADB-BCF2-B963-C745-A1FA2B0338AA}"/>
              </a:ext>
            </a:extLst>
          </p:cNvPr>
          <p:cNvSpPr txBox="1"/>
          <p:nvPr/>
        </p:nvSpPr>
        <p:spPr>
          <a:xfrm>
            <a:off x="4922498" y="2990765"/>
            <a:ext cx="825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/>
              <a:t>Drive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1A03CDB-981B-BBD3-5B33-EE07E17566E0}"/>
              </a:ext>
            </a:extLst>
          </p:cNvPr>
          <p:cNvSpPr txBox="1"/>
          <p:nvPr/>
        </p:nvSpPr>
        <p:spPr>
          <a:xfrm>
            <a:off x="6961901" y="2990765"/>
            <a:ext cx="825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/>
              <a:t>Motor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843B49E-3658-F36B-0C9B-99D21E11E675}"/>
              </a:ext>
            </a:extLst>
          </p:cNvPr>
          <p:cNvSpPr txBox="1"/>
          <p:nvPr/>
        </p:nvSpPr>
        <p:spPr>
          <a:xfrm>
            <a:off x="6636494" y="4512837"/>
            <a:ext cx="1844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b="1"/>
              <a:t>Electroválvulas</a:t>
            </a:r>
          </a:p>
          <a:p>
            <a:r>
              <a:rPr lang="pt-PT" sz="1500" b="1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8A5205B-52B4-2781-EABB-131358527539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15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>
            <a:spLocks noGrp="1"/>
          </p:cNvSpPr>
          <p:nvPr>
            <p:ph type="title"/>
          </p:nvPr>
        </p:nvSpPr>
        <p:spPr>
          <a:xfrm>
            <a:off x="605700" y="4154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de conteúdos </a:t>
            </a:r>
            <a:endParaRPr/>
          </a:p>
        </p:txBody>
      </p:sp>
      <p:sp>
        <p:nvSpPr>
          <p:cNvPr id="646" name="Google Shape;646;p69"/>
          <p:cNvSpPr txBox="1"/>
          <p:nvPr/>
        </p:nvSpPr>
        <p:spPr>
          <a:xfrm>
            <a:off x="1640033" y="2822777"/>
            <a:ext cx="2334978" cy="49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Esquema eixo x</a:t>
            </a:r>
            <a:endParaRPr sz="16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>
            <a:off x="1737197" y="3646634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Entradas 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48" name="Google Shape;648;p69"/>
          <p:cNvSpPr txBox="1"/>
          <p:nvPr/>
        </p:nvSpPr>
        <p:spPr>
          <a:xfrm>
            <a:off x="1584657" y="1489621"/>
            <a:ext cx="2756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Distribuição</a:t>
            </a:r>
            <a:r>
              <a:rPr lang="en" sz="18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 potência</a:t>
            </a:r>
            <a:endParaRPr sz="18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49" name="Google Shape;649;p69"/>
          <p:cNvSpPr txBox="1"/>
          <p:nvPr/>
        </p:nvSpPr>
        <p:spPr>
          <a:xfrm>
            <a:off x="1640033" y="2245625"/>
            <a:ext cx="2117340" cy="5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 panose="020B0604020202020204" charset="0"/>
                <a:ea typeface="Cairo"/>
                <a:cs typeface="Cairo"/>
                <a:sym typeface="Cairo"/>
              </a:rPr>
              <a:t>Controlador Mach3 </a:t>
            </a:r>
            <a:endParaRPr sz="1600">
              <a:solidFill>
                <a:schemeClr val="dk1"/>
              </a:solidFill>
              <a:latin typeface="Electrolize" panose="020B0604020202020204" charset="0"/>
              <a:ea typeface="Cairo"/>
              <a:cs typeface="Cairo"/>
              <a:sym typeface="Cairo"/>
            </a:endParaRPr>
          </a:p>
        </p:txBody>
      </p:sp>
      <p:sp>
        <p:nvSpPr>
          <p:cNvPr id="652" name="Google Shape;652;p69"/>
          <p:cNvSpPr txBox="1"/>
          <p:nvPr/>
        </p:nvSpPr>
        <p:spPr>
          <a:xfrm>
            <a:off x="4740907" y="3766075"/>
            <a:ext cx="921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2xxx</a:t>
            </a:r>
            <a:endParaRPr sz="16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53" name="Google Shape;653;p69"/>
          <p:cNvSpPr txBox="1"/>
          <p:nvPr/>
        </p:nvSpPr>
        <p:spPr>
          <a:xfrm>
            <a:off x="5834000" y="3766075"/>
            <a:ext cx="921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2xxx</a:t>
            </a:r>
            <a:endParaRPr sz="16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54" name="Google Shape;654;p69"/>
          <p:cNvSpPr txBox="1"/>
          <p:nvPr/>
        </p:nvSpPr>
        <p:spPr>
          <a:xfrm>
            <a:off x="6897350" y="3766075"/>
            <a:ext cx="921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2xxx</a:t>
            </a:r>
            <a:endParaRPr sz="16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55" name="Google Shape;655;p69"/>
          <p:cNvSpPr/>
          <p:nvPr/>
        </p:nvSpPr>
        <p:spPr>
          <a:xfrm>
            <a:off x="1017168" y="1528718"/>
            <a:ext cx="440100" cy="445703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9"/>
          <p:cNvSpPr/>
          <p:nvPr/>
        </p:nvSpPr>
        <p:spPr>
          <a:xfrm>
            <a:off x="996552" y="2861515"/>
            <a:ext cx="440100" cy="445703"/>
          </a:xfrm>
          <a:prstGeom prst="ellipse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9"/>
          <p:cNvSpPr/>
          <p:nvPr/>
        </p:nvSpPr>
        <p:spPr>
          <a:xfrm>
            <a:off x="996552" y="2180595"/>
            <a:ext cx="440100" cy="445703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992B60-0B0E-D282-0D95-A90EB505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37" y="1528718"/>
            <a:ext cx="4305923" cy="29229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Google Shape;655;p69">
            <a:extLst>
              <a:ext uri="{FF2B5EF4-FFF2-40B4-BE49-F238E27FC236}">
                <a16:creationId xmlns:a16="http://schemas.microsoft.com/office/drawing/2014/main" id="{5603CC77-3AA6-FABD-4A35-03A5D9612D03}"/>
              </a:ext>
            </a:extLst>
          </p:cNvPr>
          <p:cNvSpPr/>
          <p:nvPr/>
        </p:nvSpPr>
        <p:spPr>
          <a:xfrm>
            <a:off x="1017168" y="3560850"/>
            <a:ext cx="440100" cy="445703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57;p69">
            <a:extLst>
              <a:ext uri="{FF2B5EF4-FFF2-40B4-BE49-F238E27FC236}">
                <a16:creationId xmlns:a16="http://schemas.microsoft.com/office/drawing/2014/main" id="{0A46E522-658D-746F-4593-A9B28DECF459}"/>
              </a:ext>
            </a:extLst>
          </p:cNvPr>
          <p:cNvSpPr/>
          <p:nvPr/>
        </p:nvSpPr>
        <p:spPr>
          <a:xfrm>
            <a:off x="996552" y="4268162"/>
            <a:ext cx="440100" cy="445703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47;p69">
            <a:extLst>
              <a:ext uri="{FF2B5EF4-FFF2-40B4-BE49-F238E27FC236}">
                <a16:creationId xmlns:a16="http://schemas.microsoft.com/office/drawing/2014/main" id="{DE4464C6-C638-CE5A-AC27-4024AEF2FF38}"/>
              </a:ext>
            </a:extLst>
          </p:cNvPr>
          <p:cNvSpPr txBox="1"/>
          <p:nvPr/>
        </p:nvSpPr>
        <p:spPr>
          <a:xfrm>
            <a:off x="1735796" y="4331596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Saídas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BBBC6F-1CE0-4495-0FB3-926439A869AF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16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7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"/>
          <p:cNvSpPr txBox="1">
            <a:spLocks noGrp="1"/>
          </p:cNvSpPr>
          <p:nvPr>
            <p:ph type="title"/>
          </p:nvPr>
        </p:nvSpPr>
        <p:spPr>
          <a:xfrm>
            <a:off x="773340" y="2631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2800"/>
              <a:t>Distribuição de Potência</a:t>
            </a:r>
            <a:br>
              <a:rPr lang="pt-PT" sz="2800" b="1"/>
            </a:br>
            <a:endParaRPr sz="28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DEA728-C618-8E80-9164-238806CB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5860"/>
            <a:ext cx="7276808" cy="4051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CF4287-5DD7-4A71-6EAF-C14C72CAD60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598247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"/>
          <p:cNvSpPr txBox="1">
            <a:spLocks noGrp="1"/>
          </p:cNvSpPr>
          <p:nvPr>
            <p:ph type="title"/>
          </p:nvPr>
        </p:nvSpPr>
        <p:spPr>
          <a:xfrm>
            <a:off x="811440" y="186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2800"/>
              <a:t>Controlador Mach3</a:t>
            </a:r>
            <a:br>
              <a:rPr lang="pt-PT" sz="2800" b="1"/>
            </a:br>
            <a:endParaRPr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327CF2-6827-A81C-76E4-6C51A921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3" y="771090"/>
            <a:ext cx="3894825" cy="407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1E9D9-1960-639D-2DD3-6CDE36AFEA22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546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3"/>
          <p:cNvSpPr txBox="1">
            <a:spLocks noGrp="1"/>
          </p:cNvSpPr>
          <p:nvPr>
            <p:ph type="title"/>
          </p:nvPr>
        </p:nvSpPr>
        <p:spPr>
          <a:xfrm>
            <a:off x="811440" y="186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2800"/>
              <a:t>Esquema eixo x </a:t>
            </a:r>
            <a:br>
              <a:rPr lang="pt-PT" sz="2800" b="1"/>
            </a:br>
            <a:endParaRPr sz="28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B59DBC-7E19-FD1A-1511-D1D1AB16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50" y="840052"/>
            <a:ext cx="4859270" cy="4116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911C95-CD34-7301-74F6-51317D24DAE1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19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034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E878D6-7797-8B9A-57AE-65D691251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2" t="2739" r="8712" b="12672"/>
          <a:stretch/>
        </p:blipFill>
        <p:spPr>
          <a:xfrm>
            <a:off x="4980878" y="3357160"/>
            <a:ext cx="2383521" cy="15093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6FD933-2B1E-68B0-1FAB-423408366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7" t="16219" b="12252"/>
          <a:stretch/>
        </p:blipFill>
        <p:spPr>
          <a:xfrm>
            <a:off x="4980879" y="456853"/>
            <a:ext cx="2324048" cy="27195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6A2F0-3942-4D46-E08A-11334AEEF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12" b="1"/>
          <a:stretch/>
        </p:blipFill>
        <p:spPr>
          <a:xfrm>
            <a:off x="754966" y="2122065"/>
            <a:ext cx="3748676" cy="21086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6690ED-4BD8-9DBA-267F-143160207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39" y="1118493"/>
            <a:ext cx="3199617" cy="4680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BBCA2E-58EB-CD4E-E7B0-81150EC15E0C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endParaRPr lang="pt-PT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4;p62">
            <a:extLst>
              <a:ext uri="{FF2B5EF4-FFF2-40B4-BE49-F238E27FC236}">
                <a16:creationId xmlns:a16="http://schemas.microsoft.com/office/drawing/2014/main" id="{832F3EF3-CB91-22B9-7686-86AC18754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987839" y="1410494"/>
            <a:ext cx="3316288" cy="232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03</a:t>
            </a:r>
            <a:endParaRPr sz="720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A2024D2D-33EF-01E0-6C28-8355FAA55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642" y="2930206"/>
            <a:ext cx="3812682" cy="802800"/>
          </a:xfrm>
        </p:spPr>
        <p:txBody>
          <a:bodyPr/>
          <a:lstStyle/>
          <a:p>
            <a:r>
              <a:rPr lang="pt-PT" sz="3600" b="1">
                <a:latin typeface="Electrolize" panose="020B0604020202020204" charset="0"/>
              </a:rPr>
              <a:t>Programação Visual Basic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50A26B3-C551-0863-049F-453F47EE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60" y="1521710"/>
            <a:ext cx="2915940" cy="19969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A578B6-9540-E357-2AB7-2B3ABB0F495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20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3962D4B-9483-DA0C-8956-409B7697FE4E}"/>
              </a:ext>
            </a:extLst>
          </p:cNvPr>
          <p:cNvSpPr txBox="1">
            <a:spLocks/>
          </p:cNvSpPr>
          <p:nvPr/>
        </p:nvSpPr>
        <p:spPr>
          <a:xfrm>
            <a:off x="682196" y="219628"/>
            <a:ext cx="6807247" cy="7982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>
                <a:latin typeface="Electrolize" panose="020B0604020202020204" charset="0"/>
              </a:rPr>
              <a:t>Programação – Visual Basic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9A712-FD6B-3D5C-7DA8-3C210977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70" y="1017836"/>
            <a:ext cx="5258259" cy="3771397"/>
          </a:xfrm>
          <a:prstGeom prst="rect">
            <a:avLst/>
          </a:prstGeom>
        </p:spPr>
      </p:pic>
      <p:sp>
        <p:nvSpPr>
          <p:cNvPr id="3" name="Chaveta à esquerda 2">
            <a:extLst>
              <a:ext uri="{FF2B5EF4-FFF2-40B4-BE49-F238E27FC236}">
                <a16:creationId xmlns:a16="http://schemas.microsoft.com/office/drawing/2014/main" id="{F1D520D9-6A24-533C-06CD-224636F4C8B8}"/>
              </a:ext>
            </a:extLst>
          </p:cNvPr>
          <p:cNvSpPr/>
          <p:nvPr/>
        </p:nvSpPr>
        <p:spPr>
          <a:xfrm>
            <a:off x="1685567" y="2128146"/>
            <a:ext cx="347665" cy="15765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743B5F-365B-7325-023A-905D6960702D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21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0047EB-0697-9A3C-688B-65DC902B8724}"/>
              </a:ext>
            </a:extLst>
          </p:cNvPr>
          <p:cNvSpPr txBox="1"/>
          <p:nvPr/>
        </p:nvSpPr>
        <p:spPr>
          <a:xfrm>
            <a:off x="231283" y="2641924"/>
            <a:ext cx="1514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Programação do contador</a:t>
            </a:r>
          </a:p>
        </p:txBody>
      </p:sp>
      <p:sp>
        <p:nvSpPr>
          <p:cNvPr id="7" name="Chaveta à esquerda 6">
            <a:extLst>
              <a:ext uri="{FF2B5EF4-FFF2-40B4-BE49-F238E27FC236}">
                <a16:creationId xmlns:a16="http://schemas.microsoft.com/office/drawing/2014/main" id="{5B68F6D3-E777-DEFF-B0E1-6A7B8607A33A}"/>
              </a:ext>
            </a:extLst>
          </p:cNvPr>
          <p:cNvSpPr/>
          <p:nvPr/>
        </p:nvSpPr>
        <p:spPr>
          <a:xfrm>
            <a:off x="1671859" y="4000957"/>
            <a:ext cx="347664" cy="788276"/>
          </a:xfrm>
          <a:prstGeom prst="leftBrace">
            <a:avLst>
              <a:gd name="adj1" fmla="val 8333"/>
              <a:gd name="adj2" fmla="val 481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2863B6-5430-550E-9C02-3AAE6090309C}"/>
              </a:ext>
            </a:extLst>
          </p:cNvPr>
          <p:cNvSpPr txBox="1"/>
          <p:nvPr/>
        </p:nvSpPr>
        <p:spPr>
          <a:xfrm>
            <a:off x="170984" y="4133485"/>
            <a:ext cx="1514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Programação do botão Stop </a:t>
            </a:r>
          </a:p>
        </p:txBody>
      </p:sp>
    </p:spTree>
    <p:extLst>
      <p:ext uri="{BB962C8B-B14F-4D97-AF65-F5344CB8AC3E}">
        <p14:creationId xmlns:p14="http://schemas.microsoft.com/office/powerpoint/2010/main" val="405612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781CD-09F8-C276-5E65-ADFDC252E3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800">
                <a:latin typeface="Electrolize" panose="020B0604020202020204" charset="0"/>
              </a:rPr>
              <a:t>Eixo x – visor e botão de incremento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C2E407-885C-1B74-DCBE-255D3C070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94" y="1152294"/>
            <a:ext cx="5857010" cy="3302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AD8B05-0B1E-EA33-BA1B-031B5D44E311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22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haveta à esquerda 4">
            <a:extLst>
              <a:ext uri="{FF2B5EF4-FFF2-40B4-BE49-F238E27FC236}">
                <a16:creationId xmlns:a16="http://schemas.microsoft.com/office/drawing/2014/main" id="{156D21E8-1026-A669-AF1E-86A0A9098F33}"/>
              </a:ext>
            </a:extLst>
          </p:cNvPr>
          <p:cNvSpPr/>
          <p:nvPr/>
        </p:nvSpPr>
        <p:spPr>
          <a:xfrm>
            <a:off x="2023664" y="1428243"/>
            <a:ext cx="347665" cy="3336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ED5157-AAB9-645A-A157-B42F318506B9}"/>
              </a:ext>
            </a:extLst>
          </p:cNvPr>
          <p:cNvSpPr txBox="1"/>
          <p:nvPr/>
        </p:nvSpPr>
        <p:spPr>
          <a:xfrm>
            <a:off x="57450" y="1441177"/>
            <a:ext cx="202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Mostrador do contador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F13D30D9-6E82-ED6D-B92A-C5460EC95659}"/>
              </a:ext>
            </a:extLst>
          </p:cNvPr>
          <p:cNvCxnSpPr/>
          <p:nvPr/>
        </p:nvCxnSpPr>
        <p:spPr>
          <a:xfrm flipH="1">
            <a:off x="2005896" y="1840602"/>
            <a:ext cx="365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B89092-70C7-4314-46E2-6B35E2FC3AA6}"/>
              </a:ext>
            </a:extLst>
          </p:cNvPr>
          <p:cNvSpPr txBox="1"/>
          <p:nvPr/>
        </p:nvSpPr>
        <p:spPr>
          <a:xfrm>
            <a:off x="57450" y="1686713"/>
            <a:ext cx="1862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Mostrador do eixo x</a:t>
            </a:r>
          </a:p>
        </p:txBody>
      </p:sp>
      <p:sp>
        <p:nvSpPr>
          <p:cNvPr id="10" name="Chaveta à esquerda 9">
            <a:extLst>
              <a:ext uri="{FF2B5EF4-FFF2-40B4-BE49-F238E27FC236}">
                <a16:creationId xmlns:a16="http://schemas.microsoft.com/office/drawing/2014/main" id="{3A096881-BFAE-88B4-CB6A-CDFE415CB60D}"/>
              </a:ext>
            </a:extLst>
          </p:cNvPr>
          <p:cNvSpPr/>
          <p:nvPr/>
        </p:nvSpPr>
        <p:spPr>
          <a:xfrm>
            <a:off x="1994952" y="2649351"/>
            <a:ext cx="347665" cy="15583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0BD5EA-CEB5-2A52-218F-EE6AC7915961}"/>
              </a:ext>
            </a:extLst>
          </p:cNvPr>
          <p:cNvSpPr txBox="1"/>
          <p:nvPr/>
        </p:nvSpPr>
        <p:spPr>
          <a:xfrm>
            <a:off x="57450" y="3092585"/>
            <a:ext cx="186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Programação do botão de incremento</a:t>
            </a:r>
          </a:p>
        </p:txBody>
      </p:sp>
    </p:spTree>
    <p:extLst>
      <p:ext uri="{BB962C8B-B14F-4D97-AF65-F5344CB8AC3E}">
        <p14:creationId xmlns:p14="http://schemas.microsoft.com/office/powerpoint/2010/main" val="42469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B0935-FFED-79E5-030D-79651C783E9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>
                <a:latin typeface="Electrolize" panose="020B0604020202020204" charset="0"/>
              </a:rPr>
              <a:t>Eixo x –botão de decréscimo e de </a:t>
            </a:r>
            <a:r>
              <a:rPr lang="pt-PT" sz="3200" err="1">
                <a:latin typeface="Electrolize" panose="020B0604020202020204" charset="0"/>
              </a:rPr>
              <a:t>reset</a:t>
            </a:r>
            <a:endParaRPr lang="pt-PT" sz="3200">
              <a:latin typeface="Electrolize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858F17-6B8D-F2D6-D6F7-B438D7DF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18" y="1186112"/>
            <a:ext cx="5885964" cy="32443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55CE5B-B714-188A-1C12-B390B8B87202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23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haveta à esquerda 4">
            <a:extLst>
              <a:ext uri="{FF2B5EF4-FFF2-40B4-BE49-F238E27FC236}">
                <a16:creationId xmlns:a16="http://schemas.microsoft.com/office/drawing/2014/main" id="{B97B671E-6EDA-3313-5788-63F41BCA6AD2}"/>
              </a:ext>
            </a:extLst>
          </p:cNvPr>
          <p:cNvSpPr/>
          <p:nvPr/>
        </p:nvSpPr>
        <p:spPr>
          <a:xfrm>
            <a:off x="1968999" y="1410683"/>
            <a:ext cx="347665" cy="15314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90A99C-DAFB-8F85-EDFC-D2820E8139A4}"/>
              </a:ext>
            </a:extLst>
          </p:cNvPr>
          <p:cNvSpPr txBox="1"/>
          <p:nvPr/>
        </p:nvSpPr>
        <p:spPr>
          <a:xfrm>
            <a:off x="0" y="1914787"/>
            <a:ext cx="186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Programação do botão de decréscimo</a:t>
            </a:r>
          </a:p>
        </p:txBody>
      </p:sp>
      <p:sp>
        <p:nvSpPr>
          <p:cNvPr id="7" name="Chaveta à esquerda 6">
            <a:extLst>
              <a:ext uri="{FF2B5EF4-FFF2-40B4-BE49-F238E27FC236}">
                <a16:creationId xmlns:a16="http://schemas.microsoft.com/office/drawing/2014/main" id="{4B84C8A9-0DC8-FD14-C892-5C26944DCCD0}"/>
              </a:ext>
            </a:extLst>
          </p:cNvPr>
          <p:cNvSpPr/>
          <p:nvPr/>
        </p:nvSpPr>
        <p:spPr>
          <a:xfrm>
            <a:off x="1957978" y="3776546"/>
            <a:ext cx="347665" cy="4330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9B5585-96A8-40E7-FA97-CA87659B66EA}"/>
              </a:ext>
            </a:extLst>
          </p:cNvPr>
          <p:cNvSpPr txBox="1"/>
          <p:nvPr/>
        </p:nvSpPr>
        <p:spPr>
          <a:xfrm>
            <a:off x="0" y="3731479"/>
            <a:ext cx="186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Programação do botão de </a:t>
            </a:r>
            <a:r>
              <a:rPr lang="pt-PT" err="1">
                <a:solidFill>
                  <a:schemeClr val="bg1"/>
                </a:solidFill>
              </a:rPr>
              <a:t>reset</a:t>
            </a:r>
            <a:endParaRPr lang="pt-P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C6855-178D-90EF-22F6-83B2AACB959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800">
                <a:latin typeface="Electrolize" panose="020B0604020202020204" charset="0"/>
              </a:rPr>
              <a:t>Medidas e mensagens de iniciação ou erro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289761-7469-39AC-2CBA-4CEB37CD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4441034" cy="3615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CABFE6-2811-CB6F-2478-04A8F4D3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572000" y="2907864"/>
            <a:ext cx="4391266" cy="186037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23D4F2-21BE-2613-F0F2-BD79F6B2B711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24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1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A5CD0-4500-E8E1-2606-571E6314EB5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800">
                <a:latin typeface="Electrolize" panose="020B0604020202020204" charset="0"/>
              </a:rPr>
              <a:t>Display</a:t>
            </a:r>
          </a:p>
        </p:txBody>
      </p:sp>
      <p:pic>
        <p:nvPicPr>
          <p:cNvPr id="3" name="Marcador de Posição de Conteúdo 5">
            <a:extLst>
              <a:ext uri="{FF2B5EF4-FFF2-40B4-BE49-F238E27FC236}">
                <a16:creationId xmlns:a16="http://schemas.microsoft.com/office/drawing/2014/main" id="{5274D874-25E8-2588-611D-3B6532A8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5" y="1219431"/>
            <a:ext cx="8152089" cy="3416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CDA31D-D171-0368-23E2-4C0AEBECE33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25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6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2358120" y="98929"/>
            <a:ext cx="5347497" cy="498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Simulação do sistema</a:t>
            </a:r>
            <a:endParaRPr dirty="0"/>
          </a:p>
        </p:txBody>
      </p:sp>
      <p:pic>
        <p:nvPicPr>
          <p:cNvPr id="3" name="Storyboard2">
            <a:hlinkClick r:id="" action="ppaction://media"/>
            <a:extLst>
              <a:ext uri="{FF2B5EF4-FFF2-40B4-BE49-F238E27FC236}">
                <a16:creationId xmlns:a16="http://schemas.microsoft.com/office/drawing/2014/main" id="{34FBB67C-6953-6BDE-8BBE-BB79BE7F8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723" y="754506"/>
            <a:ext cx="7382554" cy="41526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7037B-E6B4-CD0E-34C1-F03802FA83B8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26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CAD7139-1E07-D209-0EE8-D9E7608F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20700"/>
            <a:ext cx="7702550" cy="573088"/>
          </a:xfrm>
        </p:spPr>
        <p:txBody>
          <a:bodyPr>
            <a:normAutofit fontScale="90000"/>
          </a:bodyPr>
          <a:lstStyle/>
          <a:p>
            <a:pPr fontAlgn="base"/>
            <a:r>
              <a:rPr lang="pt-PT" dirty="0">
                <a:effectLst/>
              </a:rPr>
              <a:t>Trabalhos a realizar</a:t>
            </a:r>
            <a:br>
              <a:rPr lang="pt-PT" dirty="0">
                <a:effectLst/>
              </a:rPr>
            </a:br>
            <a:br>
              <a:rPr lang="pt-PT" dirty="0">
                <a:effectLst/>
              </a:rPr>
            </a:br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7ED19CC-54A0-3C75-9319-75976AD2C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1523365"/>
            <a:ext cx="7485380" cy="3099435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Realizar as proteções necessárias para garantir uma operação segura</a:t>
            </a:r>
          </a:p>
          <a:p>
            <a:pP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Continuação da programação em Visual Basic</a:t>
            </a:r>
          </a:p>
          <a:p>
            <a:pP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Acionamento das electroválvulas </a:t>
            </a:r>
          </a:p>
          <a:p>
            <a:pP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Melhoramento do display</a:t>
            </a:r>
          </a:p>
          <a:p>
            <a:pP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Estudo das alterações necessárias da máquina de corte existente</a:t>
            </a:r>
          </a:p>
          <a:p>
            <a:pPr marL="139700" indent="0">
              <a:buNone/>
            </a:pPr>
            <a:endParaRPr lang="pt-PT" dirty="0"/>
          </a:p>
          <a:p>
            <a:pPr>
              <a:buFont typeface="Courier New" panose="02070309020205020404" pitchFamily="49" charset="0"/>
              <a:buChar char="o"/>
            </a:pPr>
            <a:r>
              <a:rPr lang="pt-PT" dirty="0"/>
              <a:t>Experimentar o sistema final na máquina de corte de perfil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D1982D-918D-55FD-3400-06E1BB2A127B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27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1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Bibliografia </a:t>
            </a:r>
            <a:endParaRPr/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368C03C9-7BCF-F6E0-C2A9-484E2B4FF4C0}"/>
              </a:ext>
            </a:extLst>
          </p:cNvPr>
          <p:cNvSpPr txBox="1">
            <a:spLocks/>
          </p:cNvSpPr>
          <p:nvPr/>
        </p:nvSpPr>
        <p:spPr>
          <a:xfrm>
            <a:off x="812800" y="1523365"/>
            <a:ext cx="7485380" cy="309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algn="l">
              <a:buFont typeface="Courier New" panose="02070309020205020404" pitchFamily="49" charset="0"/>
              <a:buChar char="o"/>
            </a:pPr>
            <a:r>
              <a:rPr lang="pt-PT"/>
              <a:t>Mach3</a:t>
            </a:r>
          </a:p>
          <a:p>
            <a:pPr marL="139700" indent="0" algn="l"/>
            <a:r>
              <a:rPr lang="pt-PT"/>
              <a:t> 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pt-PT"/>
              <a:t>Visual </a:t>
            </a:r>
            <a:r>
              <a:rPr lang="pt-PT" err="1"/>
              <a:t>Studio</a:t>
            </a: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r>
              <a:rPr lang="pt-PT"/>
              <a:t>EPLAN</a:t>
            </a:r>
          </a:p>
          <a:p>
            <a:pPr algn="l">
              <a:buFont typeface="Courier New" panose="02070309020205020404" pitchFamily="49" charset="0"/>
              <a:buChar char="o"/>
            </a:pP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r>
              <a:rPr lang="pt-PT" err="1"/>
              <a:t>Autodesk</a:t>
            </a:r>
            <a:r>
              <a:rPr lang="pt-PT"/>
              <a:t> Inventor - Módulo </a:t>
            </a:r>
            <a:r>
              <a:rPr lang="pt-PT" err="1"/>
              <a:t>Synchronous</a:t>
            </a:r>
            <a:r>
              <a:rPr lang="pt-PT"/>
              <a:t> </a:t>
            </a:r>
            <a:r>
              <a:rPr lang="pt-PT" err="1"/>
              <a:t>Belts</a:t>
            </a:r>
            <a:r>
              <a:rPr lang="pt-PT"/>
              <a:t> Transmission:1</a:t>
            </a:r>
          </a:p>
          <a:p>
            <a:pPr algn="l">
              <a:buFont typeface="Courier New" panose="02070309020205020404" pitchFamily="49" charset="0"/>
              <a:buChar char="o"/>
            </a:pP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r>
              <a:rPr lang="pt-PT" err="1"/>
              <a:t>Autodesk</a:t>
            </a:r>
            <a:r>
              <a:rPr lang="pt-PT"/>
              <a:t> Inventor - Módulo </a:t>
            </a:r>
            <a:r>
              <a:rPr lang="pt-PT" err="1"/>
              <a:t>Dynamic</a:t>
            </a:r>
            <a:r>
              <a:rPr lang="pt-PT"/>
              <a:t> </a:t>
            </a:r>
            <a:r>
              <a:rPr lang="pt-PT" err="1"/>
              <a:t>simulation</a:t>
            </a: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endParaRPr lang="pt-PT"/>
          </a:p>
          <a:p>
            <a:pPr algn="l">
              <a:buFont typeface="Courier New" panose="02070309020205020404" pitchFamily="49" charset="0"/>
              <a:buChar char="o"/>
            </a:pPr>
            <a:r>
              <a:rPr lang="pt-PT" err="1"/>
              <a:t>Autodesk</a:t>
            </a:r>
            <a:r>
              <a:rPr lang="pt-PT"/>
              <a:t> Inventor - Modelação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A68C31-187D-4699-1F54-34368ACAD917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28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59;p75">
            <a:extLst>
              <a:ext uri="{FF2B5EF4-FFF2-40B4-BE49-F238E27FC236}">
                <a16:creationId xmlns:a16="http://schemas.microsoft.com/office/drawing/2014/main" id="{FFC65396-19F6-B658-DE9B-BFB3BB72AB02}"/>
              </a:ext>
            </a:extLst>
          </p:cNvPr>
          <p:cNvSpPr txBox="1">
            <a:spLocks/>
          </p:cNvSpPr>
          <p:nvPr/>
        </p:nvSpPr>
        <p:spPr>
          <a:xfrm>
            <a:off x="1721532" y="2404308"/>
            <a:ext cx="5700936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pt-PT" sz="6400"/>
              <a:t>Obrigado pela atenção !</a:t>
            </a:r>
          </a:p>
        </p:txBody>
      </p:sp>
      <p:grpSp>
        <p:nvGrpSpPr>
          <p:cNvPr id="14" name="Google Shape;8705;p88">
            <a:extLst>
              <a:ext uri="{FF2B5EF4-FFF2-40B4-BE49-F238E27FC236}">
                <a16:creationId xmlns:a16="http://schemas.microsoft.com/office/drawing/2014/main" id="{A6FDBC2F-F5B2-FB0C-C892-6D64A167835C}"/>
              </a:ext>
            </a:extLst>
          </p:cNvPr>
          <p:cNvGrpSpPr/>
          <p:nvPr/>
        </p:nvGrpSpPr>
        <p:grpSpPr>
          <a:xfrm>
            <a:off x="3807326" y="3610398"/>
            <a:ext cx="1013642" cy="926863"/>
            <a:chOff x="1408777" y="3680964"/>
            <a:chExt cx="357720" cy="355147"/>
          </a:xfrm>
        </p:grpSpPr>
        <p:sp>
          <p:nvSpPr>
            <p:cNvPr id="15" name="Google Shape;8706;p88">
              <a:extLst>
                <a:ext uri="{FF2B5EF4-FFF2-40B4-BE49-F238E27FC236}">
                  <a16:creationId xmlns:a16="http://schemas.microsoft.com/office/drawing/2014/main" id="{A4E4A6E7-34A2-750D-FFA5-94C300C0BA8D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07;p88">
              <a:extLst>
                <a:ext uri="{FF2B5EF4-FFF2-40B4-BE49-F238E27FC236}">
                  <a16:creationId xmlns:a16="http://schemas.microsoft.com/office/drawing/2014/main" id="{C470FF0F-BB53-CC90-DAA2-728E68BC955A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08;p88">
              <a:extLst>
                <a:ext uri="{FF2B5EF4-FFF2-40B4-BE49-F238E27FC236}">
                  <a16:creationId xmlns:a16="http://schemas.microsoft.com/office/drawing/2014/main" id="{80EC7CED-0E4D-6FDB-3F3A-39159585A5DE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09;p88">
              <a:extLst>
                <a:ext uri="{FF2B5EF4-FFF2-40B4-BE49-F238E27FC236}">
                  <a16:creationId xmlns:a16="http://schemas.microsoft.com/office/drawing/2014/main" id="{AB34637E-E07E-523A-BBD8-5B06DAD4E60B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10;p88">
              <a:extLst>
                <a:ext uri="{FF2B5EF4-FFF2-40B4-BE49-F238E27FC236}">
                  <a16:creationId xmlns:a16="http://schemas.microsoft.com/office/drawing/2014/main" id="{599A666D-CCB2-1CC8-FD63-882EAF69EE18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0B28-6BF0-1A19-62B5-1749E24301F3}"/>
              </a:ext>
            </a:extLst>
          </p:cNvPr>
          <p:cNvSpPr txBox="1"/>
          <p:nvPr/>
        </p:nvSpPr>
        <p:spPr>
          <a:xfrm>
            <a:off x="8735123" y="4866501"/>
            <a:ext cx="40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27598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AA616C1-EA6C-5527-084A-39197827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954" y="1735137"/>
            <a:ext cx="3759200" cy="3408363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algn="just"/>
            <a:r>
              <a:rPr lang="pt-PT" dirty="0">
                <a:solidFill>
                  <a:schemeClr val="tx1"/>
                </a:solidFill>
              </a:rPr>
              <a:t>Fixação do perfil através do sistema pneumático automatizado</a:t>
            </a:r>
          </a:p>
          <a:p>
            <a:pPr algn="just"/>
            <a:endParaRPr lang="pt-PT" dirty="0">
              <a:solidFill>
                <a:schemeClr val="tx1"/>
              </a:solidFill>
            </a:endParaRPr>
          </a:p>
          <a:p>
            <a:pPr algn="just"/>
            <a:r>
              <a:rPr lang="pt-PT" dirty="0">
                <a:solidFill>
                  <a:schemeClr val="tx1"/>
                </a:solidFill>
              </a:rPr>
              <a:t>Otimização dos perfis</a:t>
            </a:r>
          </a:p>
          <a:p>
            <a:pPr algn="just"/>
            <a:endParaRPr lang="pt-PT" dirty="0">
              <a:solidFill>
                <a:schemeClr val="tx1"/>
              </a:solidFill>
            </a:endParaRPr>
          </a:p>
          <a:p>
            <a:pPr algn="just"/>
            <a:r>
              <a:rPr lang="pt-PT" dirty="0">
                <a:solidFill>
                  <a:schemeClr val="tx1"/>
                </a:solidFill>
              </a:rPr>
              <a:t>Precisão do comprimento de corte</a:t>
            </a:r>
          </a:p>
          <a:p>
            <a:pPr algn="just"/>
            <a:endParaRPr lang="pt-PT" dirty="0">
              <a:solidFill>
                <a:schemeClr val="tx1"/>
              </a:solidFill>
            </a:endParaRPr>
          </a:p>
          <a:p>
            <a:pPr algn="just"/>
            <a:r>
              <a:rPr lang="pt-PT" dirty="0">
                <a:solidFill>
                  <a:schemeClr val="tx1"/>
                </a:solidFill>
              </a:rPr>
              <a:t>Precisão da realização do corte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A911264-5501-1A86-7579-C7F92486561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889781" y="1669552"/>
            <a:ext cx="3759200" cy="222368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PT" sz="1400">
                <a:latin typeface="+mn-lt"/>
              </a:rPr>
              <a:t>O comprimento máximo do perfil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pt-PT" sz="1400">
              <a:latin typeface="+mn-lt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PT" sz="1400">
                <a:latin typeface="+mn-lt"/>
              </a:rPr>
              <a:t>A opção de vários comprimentos de corte para o mesmo perfil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pt-PT" sz="1400">
              <a:latin typeface="+mn-lt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PT" sz="1400">
                <a:latin typeface="+mn-lt"/>
              </a:rPr>
              <a:t>Espaço reduzido para implementação do sistema mecânico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pt-PT" sz="1400">
              <a:latin typeface="+mn-lt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pt-PT" sz="1400">
                <a:latin typeface="+mn-lt"/>
              </a:rPr>
              <a:t>A limalha resultante da operação de corte danificar a superfície dos perfis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D006DA6-7897-3BEE-5B40-772804846A5A}"/>
              </a:ext>
            </a:extLst>
          </p:cNvPr>
          <p:cNvSpPr/>
          <p:nvPr/>
        </p:nvSpPr>
        <p:spPr>
          <a:xfrm>
            <a:off x="561109" y="1274270"/>
            <a:ext cx="4010891" cy="295556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AF1EDB-D14F-0504-8B43-D6DE6C766607}"/>
              </a:ext>
            </a:extLst>
          </p:cNvPr>
          <p:cNvSpPr/>
          <p:nvPr/>
        </p:nvSpPr>
        <p:spPr>
          <a:xfrm>
            <a:off x="4763936" y="1274271"/>
            <a:ext cx="4010891" cy="293730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D535299B-E641-901A-E0D8-8E15E15E2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1836" y="471866"/>
            <a:ext cx="2590034" cy="61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dirty="0"/>
              <a:t>Objetivos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B00C08C-357F-DBB6-B864-143CAB935AD3}"/>
              </a:ext>
            </a:extLst>
          </p:cNvPr>
          <p:cNvSpPr txBox="1">
            <a:spLocks/>
          </p:cNvSpPr>
          <p:nvPr/>
        </p:nvSpPr>
        <p:spPr>
          <a:xfrm>
            <a:off x="5432745" y="471866"/>
            <a:ext cx="3597851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just"/>
            <a:r>
              <a:rPr lang="pt-PT" sz="2800"/>
              <a:t>Obstáculos</a:t>
            </a:r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75ACF0-395E-2960-F137-0AC00F086CBB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endParaRPr lang="pt-PT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9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build="p"/>
      <p:bldP spid="11" grpId="0" animBg="1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91B9A-B4F2-2E7E-E9C2-87BAA397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179" y="63571"/>
            <a:ext cx="6145207" cy="751500"/>
          </a:xfrm>
        </p:spPr>
        <p:txBody>
          <a:bodyPr/>
          <a:lstStyle/>
          <a:p>
            <a:r>
              <a:rPr lang="pt-PT" sz="3600" b="0" i="0">
                <a:solidFill>
                  <a:srgbClr val="242424"/>
                </a:solidFill>
                <a:effectLst/>
                <a:latin typeface="Goudy Old Style (Títulos)"/>
              </a:rPr>
              <a:t>Planeamento do projeto</a:t>
            </a:r>
            <a:endParaRPr lang="pt-PT" sz="36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6A105C-35CC-A9B0-4C15-749D4A7C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55" y="964843"/>
            <a:ext cx="7561704" cy="3819992"/>
          </a:xfrm>
          <a:prstGeom prst="rect">
            <a:avLst/>
          </a:prstGeom>
        </p:spPr>
      </p:pic>
      <p:grpSp>
        <p:nvGrpSpPr>
          <p:cNvPr id="3" name="Google Shape;8464;p88">
            <a:extLst>
              <a:ext uri="{FF2B5EF4-FFF2-40B4-BE49-F238E27FC236}">
                <a16:creationId xmlns:a16="http://schemas.microsoft.com/office/drawing/2014/main" id="{39CC6760-B889-03DE-EB6B-62C20643CD37}"/>
              </a:ext>
            </a:extLst>
          </p:cNvPr>
          <p:cNvGrpSpPr/>
          <p:nvPr/>
        </p:nvGrpSpPr>
        <p:grpSpPr>
          <a:xfrm>
            <a:off x="591483" y="3930048"/>
            <a:ext cx="378770" cy="394681"/>
            <a:chOff x="1958520" y="2302574"/>
            <a:chExt cx="359213" cy="327807"/>
          </a:xfrm>
        </p:grpSpPr>
        <p:sp>
          <p:nvSpPr>
            <p:cNvPr id="4" name="Google Shape;8465;p88">
              <a:extLst>
                <a:ext uri="{FF2B5EF4-FFF2-40B4-BE49-F238E27FC236}">
                  <a16:creationId xmlns:a16="http://schemas.microsoft.com/office/drawing/2014/main" id="{DE0A58A2-B183-6B35-E919-1FAC1E32B389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66;p88">
              <a:extLst>
                <a:ext uri="{FF2B5EF4-FFF2-40B4-BE49-F238E27FC236}">
                  <a16:creationId xmlns:a16="http://schemas.microsoft.com/office/drawing/2014/main" id="{E6254080-43A1-7112-3065-82C669A09657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67;p88">
              <a:extLst>
                <a:ext uri="{FF2B5EF4-FFF2-40B4-BE49-F238E27FC236}">
                  <a16:creationId xmlns:a16="http://schemas.microsoft.com/office/drawing/2014/main" id="{21F3DCF5-FBF9-A265-A279-5FA8B2EEE8B2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8526;p88">
            <a:extLst>
              <a:ext uri="{FF2B5EF4-FFF2-40B4-BE49-F238E27FC236}">
                <a16:creationId xmlns:a16="http://schemas.microsoft.com/office/drawing/2014/main" id="{EC3038EF-DC0E-D97B-552A-CF559CCD0E3E}"/>
              </a:ext>
            </a:extLst>
          </p:cNvPr>
          <p:cNvGrpSpPr/>
          <p:nvPr/>
        </p:nvGrpSpPr>
        <p:grpSpPr>
          <a:xfrm>
            <a:off x="585343" y="2290736"/>
            <a:ext cx="401458" cy="393412"/>
            <a:chOff x="2497275" y="2744159"/>
            <a:chExt cx="370930" cy="370549"/>
          </a:xfrm>
        </p:grpSpPr>
        <p:sp>
          <p:nvSpPr>
            <p:cNvPr id="9" name="Google Shape;8527;p88">
              <a:extLst>
                <a:ext uri="{FF2B5EF4-FFF2-40B4-BE49-F238E27FC236}">
                  <a16:creationId xmlns:a16="http://schemas.microsoft.com/office/drawing/2014/main" id="{847B7241-B339-04F0-3B38-883BEC29306E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28;p88">
              <a:extLst>
                <a:ext uri="{FF2B5EF4-FFF2-40B4-BE49-F238E27FC236}">
                  <a16:creationId xmlns:a16="http://schemas.microsoft.com/office/drawing/2014/main" id="{191AB84E-4976-4C57-FA41-03B67C85A328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29;p88">
              <a:extLst>
                <a:ext uri="{FF2B5EF4-FFF2-40B4-BE49-F238E27FC236}">
                  <a16:creationId xmlns:a16="http://schemas.microsoft.com/office/drawing/2014/main" id="{B5678F57-E7FB-78EF-1BA9-EB6C3A8C0E3F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30;p88">
              <a:extLst>
                <a:ext uri="{FF2B5EF4-FFF2-40B4-BE49-F238E27FC236}">
                  <a16:creationId xmlns:a16="http://schemas.microsoft.com/office/drawing/2014/main" id="{8401BB1E-75F8-B770-3A1E-6C4F2CE31E97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31;p88">
              <a:extLst>
                <a:ext uri="{FF2B5EF4-FFF2-40B4-BE49-F238E27FC236}">
                  <a16:creationId xmlns:a16="http://schemas.microsoft.com/office/drawing/2014/main" id="{17C52DF5-E11C-9F5E-AFCF-C44E2CC6914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32;p88">
              <a:extLst>
                <a:ext uri="{FF2B5EF4-FFF2-40B4-BE49-F238E27FC236}">
                  <a16:creationId xmlns:a16="http://schemas.microsoft.com/office/drawing/2014/main" id="{4C30AFE4-F7C1-0DFA-F9C6-DF28EA9BE1D1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727;p88">
            <a:extLst>
              <a:ext uri="{FF2B5EF4-FFF2-40B4-BE49-F238E27FC236}">
                <a16:creationId xmlns:a16="http://schemas.microsoft.com/office/drawing/2014/main" id="{010B3055-591B-24D3-F295-F009AAAF743B}"/>
              </a:ext>
            </a:extLst>
          </p:cNvPr>
          <p:cNvGrpSpPr/>
          <p:nvPr/>
        </p:nvGrpSpPr>
        <p:grpSpPr>
          <a:xfrm>
            <a:off x="599263" y="3194683"/>
            <a:ext cx="387538" cy="337615"/>
            <a:chOff x="3584280" y="3699191"/>
            <a:chExt cx="358069" cy="317995"/>
          </a:xfrm>
        </p:grpSpPr>
        <p:sp>
          <p:nvSpPr>
            <p:cNvPr id="16" name="Google Shape;8728;p88">
              <a:extLst>
                <a:ext uri="{FF2B5EF4-FFF2-40B4-BE49-F238E27FC236}">
                  <a16:creationId xmlns:a16="http://schemas.microsoft.com/office/drawing/2014/main" id="{5B1ED0DD-AF35-1904-0817-F5DFE91D7BE0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29;p88">
              <a:extLst>
                <a:ext uri="{FF2B5EF4-FFF2-40B4-BE49-F238E27FC236}">
                  <a16:creationId xmlns:a16="http://schemas.microsoft.com/office/drawing/2014/main" id="{D9BE9BE9-4709-1497-EB4F-C28A59015126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30;p88">
              <a:extLst>
                <a:ext uri="{FF2B5EF4-FFF2-40B4-BE49-F238E27FC236}">
                  <a16:creationId xmlns:a16="http://schemas.microsoft.com/office/drawing/2014/main" id="{30365E25-6031-6307-59C7-D9FC195C5154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31;p88">
              <a:extLst>
                <a:ext uri="{FF2B5EF4-FFF2-40B4-BE49-F238E27FC236}">
                  <a16:creationId xmlns:a16="http://schemas.microsoft.com/office/drawing/2014/main" id="{F7738AEC-BA41-EF3B-4785-31DEC93C794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9122;p89">
            <a:extLst>
              <a:ext uri="{FF2B5EF4-FFF2-40B4-BE49-F238E27FC236}">
                <a16:creationId xmlns:a16="http://schemas.microsoft.com/office/drawing/2014/main" id="{A1D215D0-ED03-DBAC-0FA0-662A31E1DD08}"/>
              </a:ext>
            </a:extLst>
          </p:cNvPr>
          <p:cNvGrpSpPr/>
          <p:nvPr/>
        </p:nvGrpSpPr>
        <p:grpSpPr>
          <a:xfrm>
            <a:off x="603777" y="1510158"/>
            <a:ext cx="337288" cy="329751"/>
            <a:chOff x="852385" y="1510916"/>
            <a:chExt cx="353145" cy="351998"/>
          </a:xfrm>
        </p:grpSpPr>
        <p:sp>
          <p:nvSpPr>
            <p:cNvPr id="21" name="Google Shape;9123;p89">
              <a:extLst>
                <a:ext uri="{FF2B5EF4-FFF2-40B4-BE49-F238E27FC236}">
                  <a16:creationId xmlns:a16="http://schemas.microsoft.com/office/drawing/2014/main" id="{D2819F07-2EBA-BE00-5779-2BF81C97FB4F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24;p89">
              <a:extLst>
                <a:ext uri="{FF2B5EF4-FFF2-40B4-BE49-F238E27FC236}">
                  <a16:creationId xmlns:a16="http://schemas.microsoft.com/office/drawing/2014/main" id="{B2EEB3BD-E17E-550E-57F5-7CB84DF130BA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25;p89">
              <a:extLst>
                <a:ext uri="{FF2B5EF4-FFF2-40B4-BE49-F238E27FC236}">
                  <a16:creationId xmlns:a16="http://schemas.microsoft.com/office/drawing/2014/main" id="{D9EF81BE-A133-0430-8105-CD44125E5F82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483;p90">
            <a:extLst>
              <a:ext uri="{FF2B5EF4-FFF2-40B4-BE49-F238E27FC236}">
                <a16:creationId xmlns:a16="http://schemas.microsoft.com/office/drawing/2014/main" id="{3B0C494E-E98F-1FED-CA12-4109F66A6262}"/>
              </a:ext>
            </a:extLst>
          </p:cNvPr>
          <p:cNvSpPr/>
          <p:nvPr/>
        </p:nvSpPr>
        <p:spPr>
          <a:xfrm>
            <a:off x="588086" y="4490610"/>
            <a:ext cx="344381" cy="337558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183550" tIns="183550" rIns="183550" bIns="183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92B3AB7-043C-90E0-DA3A-0D232AE3A1EE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4</a:t>
            </a:r>
            <a:endParaRPr lang="pt-PT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8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>
            <a:spLocks noGrp="1"/>
          </p:cNvSpPr>
          <p:nvPr>
            <p:ph type="subTitle" idx="6"/>
          </p:nvPr>
        </p:nvSpPr>
        <p:spPr>
          <a:xfrm>
            <a:off x="770987" y="2271058"/>
            <a:ext cx="2493767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 mecânico</a:t>
            </a: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subTitle" idx="7"/>
          </p:nvPr>
        </p:nvSpPr>
        <p:spPr>
          <a:xfrm>
            <a:off x="3459688" y="2271058"/>
            <a:ext cx="23364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 elétrico</a:t>
            </a:r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ubTitle" idx="8"/>
          </p:nvPr>
        </p:nvSpPr>
        <p:spPr>
          <a:xfrm>
            <a:off x="6143488" y="2271058"/>
            <a:ext cx="23364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</a:t>
            </a:r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403738" y="1260083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lang="pt-PT"/>
          </a:p>
        </p:txBody>
      </p:sp>
      <p:sp>
        <p:nvSpPr>
          <p:cNvPr id="237" name="Google Shape;237;p43"/>
          <p:cNvSpPr txBox="1">
            <a:spLocks noGrp="1"/>
          </p:cNvSpPr>
          <p:nvPr>
            <p:ph type="title" idx="2"/>
          </p:nvPr>
        </p:nvSpPr>
        <p:spPr>
          <a:xfrm>
            <a:off x="3934350" y="1270486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title" idx="4"/>
          </p:nvPr>
        </p:nvSpPr>
        <p:spPr>
          <a:xfrm>
            <a:off x="6413750" y="1280889"/>
            <a:ext cx="12753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87A5CE-BD38-C09B-5C6B-FF0226C25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13" y="2813026"/>
            <a:ext cx="1481513" cy="9646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F9691A-9BAB-80E3-5D99-C9E1B70EF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"/>
          <a:stretch/>
        </p:blipFill>
        <p:spPr>
          <a:xfrm>
            <a:off x="3934350" y="2812728"/>
            <a:ext cx="1387076" cy="10726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0C809D-0994-B758-6669-9ED71B54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830" y="2812728"/>
            <a:ext cx="1683156" cy="115266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B3C1CE-BC87-EB33-A70F-AFDC5BAA3155}"/>
              </a:ext>
            </a:extLst>
          </p:cNvPr>
          <p:cNvSpPr txBox="1"/>
          <p:nvPr/>
        </p:nvSpPr>
        <p:spPr>
          <a:xfrm>
            <a:off x="8582658" y="4764025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>
                <a:solidFill>
                  <a:schemeClr val="tx1">
                    <a:lumMod val="60000"/>
                    <a:lumOff val="40000"/>
                  </a:schemeClr>
                </a:solidFill>
              </a:rPr>
              <a:t>5</a:t>
            </a:r>
            <a:endParaRPr lang="pt-PT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 idx="2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80D5BE-4E8B-7E7C-CF0B-421D00265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0880" y="2337856"/>
            <a:ext cx="4607454" cy="84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Projeto mecânico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2547C-4AF0-DB9D-5E15-8011AF24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29" y="1681271"/>
            <a:ext cx="3311351" cy="21561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8FCD2D-0121-5D7C-5DA0-08ADFAAD2B1C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F17B05-9BDE-13EB-B587-E06DA14F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63" y="465735"/>
            <a:ext cx="1074566" cy="8638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06A358-5132-2B69-4BA7-0EC7D872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45" y="203156"/>
            <a:ext cx="1132092" cy="805241"/>
          </a:xfrm>
          <a:prstGeom prst="rect">
            <a:avLst/>
          </a:prstGeom>
        </p:spPr>
      </p:pic>
      <p:pic>
        <p:nvPicPr>
          <p:cNvPr id="9" name="Imagem 5" descr="Uma imagem com eletrónica, adaptador&#10;&#10;Descrição gerada automaticamente">
            <a:extLst>
              <a:ext uri="{FF2B5EF4-FFF2-40B4-BE49-F238E27FC236}">
                <a16:creationId xmlns:a16="http://schemas.microsoft.com/office/drawing/2014/main" id="{A45B60F0-3BEE-D77E-7F0E-A7D01D596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5" r="14583" b="14419"/>
          <a:stretch/>
        </p:blipFill>
        <p:spPr>
          <a:xfrm>
            <a:off x="7386903" y="2541456"/>
            <a:ext cx="1074566" cy="928118"/>
          </a:xfrm>
          <a:prstGeom prst="rect">
            <a:avLst/>
          </a:prstGeom>
        </p:spPr>
      </p:pic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20FFAEF-BE8A-1209-F99B-57B2026053A7}"/>
              </a:ext>
            </a:extLst>
          </p:cNvPr>
          <p:cNvCxnSpPr>
            <a:cxnSpLocks/>
          </p:cNvCxnSpPr>
          <p:nvPr/>
        </p:nvCxnSpPr>
        <p:spPr>
          <a:xfrm>
            <a:off x="5260377" y="2555496"/>
            <a:ext cx="2013791" cy="2980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33A952CC-D590-C8A8-46EC-AD2D53BC317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60377" y="1836560"/>
            <a:ext cx="1094802" cy="1814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DA6ECF17-DD59-8C3F-870F-EE81008F72AE}"/>
              </a:ext>
            </a:extLst>
          </p:cNvPr>
          <p:cNvCxnSpPr>
            <a:cxnSpLocks/>
          </p:cNvCxnSpPr>
          <p:nvPr/>
        </p:nvCxnSpPr>
        <p:spPr>
          <a:xfrm flipV="1">
            <a:off x="5260377" y="897669"/>
            <a:ext cx="1479382" cy="5606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75D3C71C-7BEB-7A98-65E3-A1DC05665AD7}"/>
              </a:ext>
            </a:extLst>
          </p:cNvPr>
          <p:cNvCxnSpPr>
            <a:cxnSpLocks/>
          </p:cNvCxnSpPr>
          <p:nvPr/>
        </p:nvCxnSpPr>
        <p:spPr>
          <a:xfrm flipH="1">
            <a:off x="2583552" y="2340268"/>
            <a:ext cx="1025054" cy="215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2E9B3C2-24A2-B5B3-5A9A-71744E1B5EE4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332549" y="1737730"/>
            <a:ext cx="2276057" cy="1953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04E0589-7949-9B9C-334D-E858EFA1B96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319829" y="897669"/>
            <a:ext cx="1288777" cy="2374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805A5B26-0380-37C0-BE78-658963F33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3" y="1525949"/>
            <a:ext cx="1001766" cy="8143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57F2C0F-5BE4-60F2-2D52-30C5AB0AC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4" y="4009234"/>
            <a:ext cx="1388674" cy="995766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21468A6A-C630-04D6-CF28-8A0F855B9339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434491" y="3588254"/>
            <a:ext cx="0" cy="5419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1089D2D8-D46C-4B49-D8D7-83E9D8533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179" y="1317026"/>
            <a:ext cx="1074566" cy="103906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DF075240-1350-EED1-6652-9136067FC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62" y="3239061"/>
            <a:ext cx="1609725" cy="107184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DBFC3AA-0446-1B42-4B16-ADAFD1260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4892" y="3630491"/>
            <a:ext cx="1350745" cy="92811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53EECF8-C7BE-A591-CCB3-3D3149099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255" y="2083578"/>
            <a:ext cx="778662" cy="894333"/>
          </a:xfrm>
          <a:prstGeom prst="rect">
            <a:avLst/>
          </a:prstGeom>
        </p:spPr>
      </p:pic>
      <p:graphicFrame>
        <p:nvGraphicFramePr>
          <p:cNvPr id="68" name="Tabela 68">
            <a:extLst>
              <a:ext uri="{FF2B5EF4-FFF2-40B4-BE49-F238E27FC236}">
                <a16:creationId xmlns:a16="http://schemas.microsoft.com/office/drawing/2014/main" id="{B420996C-32FB-9E0B-AD13-4E6929E9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60270"/>
              </p:ext>
            </p:extLst>
          </p:nvPr>
        </p:nvGraphicFramePr>
        <p:xfrm>
          <a:off x="3608606" y="211320"/>
          <a:ext cx="1651771" cy="3376934"/>
        </p:xfrm>
        <a:graphic>
          <a:graphicData uri="http://schemas.openxmlformats.org/drawingml/2006/table">
            <a:tbl>
              <a:tblPr firstRow="1" bandRow="1">
                <a:tableStyleId>{37DBA961-23CA-4F06-987C-DD4FB0975C8B}</a:tableStyleId>
              </a:tblPr>
              <a:tblGrid>
                <a:gridCol w="1651771">
                  <a:extLst>
                    <a:ext uri="{9D8B030D-6E8A-4147-A177-3AD203B41FA5}">
                      <a16:colId xmlns:a16="http://schemas.microsoft.com/office/drawing/2014/main" val="1858642443"/>
                    </a:ext>
                  </a:extLst>
                </a:gridCol>
              </a:tblGrid>
              <a:tr h="726510">
                <a:tc>
                  <a:txBody>
                    <a:bodyPr/>
                    <a:lstStyle/>
                    <a:p>
                      <a:pPr algn="ctr"/>
                      <a:r>
                        <a:rPr lang="pt-PT" sz="1400" b="1">
                          <a:solidFill>
                            <a:schemeClr val="tx1"/>
                          </a:solidFill>
                        </a:rPr>
                        <a:t>Lista de componentes principais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174090"/>
                  </a:ext>
                </a:extLst>
              </a:tr>
              <a:tr h="392910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Motor passo a passo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8013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Cilindro de tração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259199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Correia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615587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Mach3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82121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Parafusos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48401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Electroválvulas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71841"/>
                  </a:ext>
                </a:extLst>
              </a:tr>
              <a:tr h="33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200"/>
                        <a:t>Cilindro pneumático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952935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/>
                        <a:t>Perfil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989456"/>
                  </a:ext>
                </a:extLst>
              </a:tr>
              <a:tr h="272441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/>
                        <a:t>Polia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02344"/>
                  </a:ext>
                </a:extLst>
              </a:tr>
            </a:tbl>
          </a:graphicData>
        </a:graphic>
      </p:graphicFrame>
      <p:cxnSp>
        <p:nvCxnSpPr>
          <p:cNvPr id="69" name="Conexão reta unidirecional 68">
            <a:extLst>
              <a:ext uri="{FF2B5EF4-FFF2-40B4-BE49-F238E27FC236}">
                <a16:creationId xmlns:a16="http://schemas.microsoft.com/office/drawing/2014/main" id="{63F23592-7E20-4E60-077E-2ECAAF4153D6}"/>
              </a:ext>
            </a:extLst>
          </p:cNvPr>
          <p:cNvCxnSpPr>
            <a:cxnSpLocks/>
          </p:cNvCxnSpPr>
          <p:nvPr/>
        </p:nvCxnSpPr>
        <p:spPr>
          <a:xfrm>
            <a:off x="5250596" y="2893603"/>
            <a:ext cx="1281582" cy="671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0CA48380-AC51-FC36-C37E-9A2C53A0AEDB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2216987" y="3128380"/>
            <a:ext cx="1391619" cy="646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887CCC-C880-AD00-A4FB-084BE7310CAD}"/>
              </a:ext>
            </a:extLst>
          </p:cNvPr>
          <p:cNvSpPr txBox="1"/>
          <p:nvPr/>
        </p:nvSpPr>
        <p:spPr>
          <a:xfrm>
            <a:off x="8796285" y="4866501"/>
            <a:ext cx="33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7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795540" y="2225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242424"/>
                </a:solidFill>
                <a:latin typeface="Electrolize" panose="020B0604020202020204" charset="0"/>
              </a:rPr>
              <a:t>Evolução da parte mecânica do projeto</a:t>
            </a:r>
            <a:endParaRPr sz="2800">
              <a:latin typeface="Electrolize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23E7A9-4D54-A1FB-E971-DB9CA989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15" y="1476202"/>
            <a:ext cx="1644699" cy="11661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53BF99-5DC7-E3AC-AA99-2B013E88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82" y="1960374"/>
            <a:ext cx="1606889" cy="12227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A61FD73-561A-B627-B0F5-35C51DC3F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70" y="913261"/>
            <a:ext cx="1332338" cy="11387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76BA7E-3286-4879-3673-03465C0E1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253" y="2414238"/>
            <a:ext cx="1606583" cy="1309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101F247-C1AE-0ADF-2256-840157920E8C}"/>
              </a:ext>
            </a:extLst>
          </p:cNvPr>
          <p:cNvSpPr txBox="1">
            <a:spLocks/>
          </p:cNvSpPr>
          <p:nvPr/>
        </p:nvSpPr>
        <p:spPr>
          <a:xfrm>
            <a:off x="210741" y="2062980"/>
            <a:ext cx="1169598" cy="51934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350" b="1">
                <a:solidFill>
                  <a:srgbClr val="242424"/>
                </a:solidFill>
                <a:latin typeface="Goudy Old Style"/>
              </a:rPr>
              <a:t>Modelo inicial</a:t>
            </a:r>
            <a:endParaRPr lang="pt-PT" sz="1350" b="1">
              <a:latin typeface="Goudy Old Style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6D3C07D-4E41-DC2A-626C-0CC9BB521F7F}"/>
              </a:ext>
            </a:extLst>
          </p:cNvPr>
          <p:cNvSpPr txBox="1">
            <a:spLocks/>
          </p:cNvSpPr>
          <p:nvPr/>
        </p:nvSpPr>
        <p:spPr>
          <a:xfrm>
            <a:off x="2117523" y="2582323"/>
            <a:ext cx="1043225" cy="6461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500" b="1">
                <a:solidFill>
                  <a:srgbClr val="242424"/>
                </a:solidFill>
                <a:latin typeface="Goudy Old Style"/>
              </a:rPr>
              <a:t>Revisão 1</a:t>
            </a:r>
            <a:endParaRPr lang="pt-PT" sz="1500" b="1">
              <a:latin typeface="Goudy Old Style"/>
            </a:endParaRPr>
          </a:p>
        </p:txBody>
      </p:sp>
      <p:pic>
        <p:nvPicPr>
          <p:cNvPr id="12" name="Imagem 11" descr="Uma imagem com verde&#10;&#10;Descrição gerada automaticamente">
            <a:extLst>
              <a:ext uri="{FF2B5EF4-FFF2-40B4-BE49-F238E27FC236}">
                <a16:creationId xmlns:a16="http://schemas.microsoft.com/office/drawing/2014/main" id="{7C9F6D24-CD2F-33C1-6396-B71189D63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387708" y="3043372"/>
            <a:ext cx="1487561" cy="1461032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759A625B-D34A-DAB8-884E-9133E9FE470E}"/>
              </a:ext>
            </a:extLst>
          </p:cNvPr>
          <p:cNvSpPr txBox="1">
            <a:spLocks/>
          </p:cNvSpPr>
          <p:nvPr/>
        </p:nvSpPr>
        <p:spPr>
          <a:xfrm>
            <a:off x="7693711" y="4481413"/>
            <a:ext cx="875553" cy="51571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500" b="1">
                <a:solidFill>
                  <a:srgbClr val="242424"/>
                </a:solidFill>
                <a:latin typeface="Goudy Old Style"/>
              </a:rPr>
              <a:t>Revisão 4</a:t>
            </a:r>
            <a:endParaRPr lang="pt-PT" sz="1500" b="1">
              <a:latin typeface="Goudy Old Style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9C2169-DDD5-E4D4-1409-C3791A983FEE}"/>
              </a:ext>
            </a:extLst>
          </p:cNvPr>
          <p:cNvSpPr txBox="1">
            <a:spLocks/>
          </p:cNvSpPr>
          <p:nvPr/>
        </p:nvSpPr>
        <p:spPr>
          <a:xfrm>
            <a:off x="5757931" y="3723970"/>
            <a:ext cx="1043225" cy="6461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500" b="1">
                <a:solidFill>
                  <a:srgbClr val="242424"/>
                </a:solidFill>
                <a:latin typeface="Goudy Old Style"/>
              </a:rPr>
              <a:t>Revisão 3</a:t>
            </a:r>
            <a:endParaRPr lang="pt-PT" sz="1500" b="1">
              <a:latin typeface="Goudy Old Style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3F03146-6F05-D1DE-4E7D-A5475FB454FC}"/>
              </a:ext>
            </a:extLst>
          </p:cNvPr>
          <p:cNvSpPr txBox="1">
            <a:spLocks/>
          </p:cNvSpPr>
          <p:nvPr/>
        </p:nvSpPr>
        <p:spPr>
          <a:xfrm>
            <a:off x="3955353" y="3183125"/>
            <a:ext cx="1043225" cy="6461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500" b="1">
                <a:solidFill>
                  <a:srgbClr val="242424"/>
                </a:solidFill>
                <a:latin typeface="Goudy Old Style"/>
              </a:rPr>
              <a:t>Revisão 2</a:t>
            </a:r>
            <a:endParaRPr lang="pt-PT" sz="1500" b="1">
              <a:latin typeface="Goudy Old Style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EACD67-F1FC-D489-13B2-B962DA86EB50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994320" y="559325"/>
            <a:ext cx="31607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atual</a:t>
            </a:r>
            <a:endParaRPr/>
          </a:p>
        </p:txBody>
      </p:sp>
      <p:pic>
        <p:nvPicPr>
          <p:cNvPr id="6" name="Imagem 5" descr="Uma imagem com diagrama&#10;&#10;Descrição gerada automaticamente">
            <a:extLst>
              <a:ext uri="{FF2B5EF4-FFF2-40B4-BE49-F238E27FC236}">
                <a16:creationId xmlns:a16="http://schemas.microsoft.com/office/drawing/2014/main" id="{CE2FA299-E056-F1D7-C2B2-7B2D7990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84" y="1304818"/>
            <a:ext cx="3298313" cy="3448421"/>
          </a:xfrm>
          <a:prstGeom prst="rect">
            <a:avLst/>
          </a:prstGeom>
        </p:spPr>
      </p:pic>
      <p:pic>
        <p:nvPicPr>
          <p:cNvPr id="8" name="Imagem 7" descr="Uma imagem com ferramenta, fresadora&#10;&#10;Descrição gerada automaticamente">
            <a:extLst>
              <a:ext uri="{FF2B5EF4-FFF2-40B4-BE49-F238E27FC236}">
                <a16:creationId xmlns:a16="http://schemas.microsoft.com/office/drawing/2014/main" id="{DFD38D67-A16A-A0C1-BAA3-E00E5F85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1304818"/>
            <a:ext cx="3734256" cy="34418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F83D0B9-7B23-7EC3-F21B-CED94D3A2232}"/>
              </a:ext>
            </a:extLst>
          </p:cNvPr>
          <p:cNvSpPr txBox="1"/>
          <p:nvPr/>
        </p:nvSpPr>
        <p:spPr>
          <a:xfrm>
            <a:off x="8779727" y="4866501"/>
            <a:ext cx="36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9</a:t>
            </a:r>
            <a:endParaRPr lang="pt-PT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503DCC79B8E8B4398CF4FE132EEC435" ma:contentTypeVersion="2" ma:contentTypeDescription="Criar um novo documento." ma:contentTypeScope="" ma:versionID="1f1e2302b470aa9ad496ea7ef1b077e1">
  <xsd:schema xmlns:xsd="http://www.w3.org/2001/XMLSchema" xmlns:xs="http://www.w3.org/2001/XMLSchema" xmlns:p="http://schemas.microsoft.com/office/2006/metadata/properties" xmlns:ns2="ec806919-2fe7-4d9a-9bdb-456b8f3e9cda" targetNamespace="http://schemas.microsoft.com/office/2006/metadata/properties" ma:root="true" ma:fieldsID="29a904b1ff227104f58bb2d3395b5929" ns2:_="">
    <xsd:import namespace="ec806919-2fe7-4d9a-9bdb-456b8f3e9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06919-2fe7-4d9a-9bdb-456b8f3e9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AD4F33-FD1D-4AA5-86A7-E6A9E2E86D33}"/>
</file>

<file path=customXml/itemProps2.xml><?xml version="1.0" encoding="utf-8"?>
<ds:datastoreItem xmlns:ds="http://schemas.openxmlformats.org/officeDocument/2006/customXml" ds:itemID="{0F961F7A-0A8F-4F8E-81DF-F35798BAB9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81A35B-3560-490A-8E35-D85ECBA77A6C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ec806919-2fe7-4d9a-9bdb-456b8f3e9cda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Apresentação no Ecrã (16:9)</PresentationFormat>
  <Paragraphs>146</Paragraphs>
  <Slides>29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40" baseType="lpstr">
      <vt:lpstr>Cairo</vt:lpstr>
      <vt:lpstr>Montserrat</vt:lpstr>
      <vt:lpstr>Courier New</vt:lpstr>
      <vt:lpstr>Delius Swash Caps</vt:lpstr>
      <vt:lpstr>Arial</vt:lpstr>
      <vt:lpstr>Open Sans</vt:lpstr>
      <vt:lpstr>Goudy Old Style</vt:lpstr>
      <vt:lpstr>Electrolize</vt:lpstr>
      <vt:lpstr>Bebas Neue</vt:lpstr>
      <vt:lpstr>Goudy Old Style (Títulos)</vt:lpstr>
      <vt:lpstr>South Korean Robotics &amp; AI History Lesson for College by Slidesgo</vt:lpstr>
      <vt:lpstr>Automatização de uma máquina de corte de perfil</vt:lpstr>
      <vt:lpstr>Apresentação do PowerPoint</vt:lpstr>
      <vt:lpstr>Objetivos</vt:lpstr>
      <vt:lpstr>Planeamento do projeto</vt:lpstr>
      <vt:lpstr>01</vt:lpstr>
      <vt:lpstr>01</vt:lpstr>
      <vt:lpstr>Apresentação do PowerPoint</vt:lpstr>
      <vt:lpstr>Evolução da parte mecânica do projeto</vt:lpstr>
      <vt:lpstr>Modelo atual</vt:lpstr>
      <vt:lpstr>Vista explodida</vt:lpstr>
      <vt:lpstr>Transmissão por correias</vt:lpstr>
      <vt:lpstr>Posição de serviço</vt:lpstr>
      <vt:lpstr>Elementos de Segurança</vt:lpstr>
      <vt:lpstr>Projeto elétrico </vt:lpstr>
      <vt:lpstr> Esquema do projeto</vt:lpstr>
      <vt:lpstr>Tabela de conteúdos </vt:lpstr>
      <vt:lpstr>Distribuição de Potência </vt:lpstr>
      <vt:lpstr>Controlador Mach3 </vt:lpstr>
      <vt:lpstr>Esquema eixo x  </vt:lpstr>
      <vt:lpstr>03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Simulação do sistema</vt:lpstr>
      <vt:lpstr>Trabalhos a realizar  </vt:lpstr>
      <vt:lpstr>Bibliografia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Automatização de uma máquina de corte de perfil</dc:title>
  <cp:lastModifiedBy>Francisco Gonçalves</cp:lastModifiedBy>
  <cp:revision>1</cp:revision>
  <dcterms:modified xsi:type="dcterms:W3CDTF">2023-04-14T13:10:19Z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0x010100E503DCC79B8E8B4398CF4FE132EEC435</vt:lpwstr>
  </property>
</Properties>
</file>